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57" r:id="rId4"/>
    <p:sldId id="258" r:id="rId5"/>
    <p:sldId id="259" r:id="rId6"/>
    <p:sldId id="271" r:id="rId7"/>
    <p:sldId id="273" r:id="rId8"/>
    <p:sldId id="261" r:id="rId9"/>
    <p:sldId id="262" r:id="rId10"/>
    <p:sldId id="264" r:id="rId11"/>
    <p:sldId id="272" r:id="rId12"/>
    <p:sldId id="265" r:id="rId13"/>
    <p:sldId id="269" r:id="rId14"/>
    <p:sldId id="266" r:id="rId15"/>
    <p:sldId id="267" r:id="rId16"/>
    <p:sldId id="274" r:id="rId17"/>
    <p:sldId id="268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5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70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1916832"/>
          <a:ext cx="8496944" cy="4704838"/>
        </p:xfrm>
        <a:graphic>
          <a:graphicData uri="http://schemas.openxmlformats.org/drawingml/2006/table">
            <a:tbl>
              <a:tblPr/>
              <a:tblGrid>
                <a:gridCol w="2524271"/>
                <a:gridCol w="5972673"/>
              </a:tblGrid>
              <a:tr h="57591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Gymnázium, střední odborná škola, střední odborné učiliště a vyšší odborná škola, Hořice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1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Times New Roman"/>
                          <a:cs typeface="Times New Roman"/>
                        </a:rPr>
                        <a:t>CZ.1.07/1.5.00/34.0873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78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Název materiálu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VY_22_INOVACE_01.02.24.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Präpositionen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mit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Dativ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/>
                      </a:r>
                      <a:b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</a:b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1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Mgr. Renáta </a:t>
                      </a:r>
                      <a:r>
                        <a:rPr lang="cs-CZ" sz="1800" dirty="0" err="1">
                          <a:latin typeface="Calibri"/>
                          <a:ea typeface="Calibri"/>
                          <a:cs typeface="Times New Roman"/>
                        </a:rPr>
                        <a:t>Hořejšková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1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Tematická oblast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Podpora k učebnici Studio d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1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1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Datum tvorby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Listopad 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863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Times New Roman"/>
                          <a:cs typeface="Times New Roman"/>
                        </a:rPr>
                        <a:t>Žáci </a:t>
                      </a:r>
                      <a:r>
                        <a:rPr lang="cs-CZ" sz="1800" dirty="0" smtClean="0">
                          <a:latin typeface="Times New Roman"/>
                          <a:ea typeface="Times New Roman"/>
                          <a:cs typeface="Times New Roman"/>
                        </a:rPr>
                        <a:t>si procvičují mluvnici k lekci č. 6 v učebnici Studio d A1. Popisují umístění hvězdičky na obrázku, ústně </a:t>
                      </a:r>
                      <a:r>
                        <a:rPr lang="cs-CZ" sz="1800" smtClean="0">
                          <a:latin typeface="Times New Roman"/>
                          <a:ea typeface="Times New Roman"/>
                          <a:cs typeface="Times New Roman"/>
                        </a:rPr>
                        <a:t>nebo </a:t>
                      </a:r>
                      <a:r>
                        <a:rPr lang="cs-CZ" sz="1800" smtClean="0">
                          <a:latin typeface="Times New Roman"/>
                          <a:ea typeface="Times New Roman"/>
                          <a:cs typeface="Times New Roman"/>
                        </a:rPr>
                        <a:t>písemně.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1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Metodický pokyn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fotografie jsou z vlastních zdrojů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Stern?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err="1" smtClean="0"/>
              <a:t>Präpositionen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Dativ</a:t>
            </a:r>
          </a:p>
          <a:p>
            <a:pPr algn="ctr">
              <a:buNone/>
            </a:pPr>
            <a:r>
              <a:rPr lang="cs-CZ" dirty="0" err="1" smtClean="0"/>
              <a:t>an</a:t>
            </a: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auf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in</a:t>
            </a:r>
          </a:p>
          <a:p>
            <a:pPr algn="ctr">
              <a:buNone/>
            </a:pPr>
            <a:r>
              <a:rPr lang="cs-CZ" dirty="0" smtClean="0"/>
              <a:t>vor – </a:t>
            </a:r>
            <a:r>
              <a:rPr lang="cs-CZ" dirty="0" err="1" smtClean="0"/>
              <a:t>hinter</a:t>
            </a: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über</a:t>
            </a:r>
            <a:r>
              <a:rPr lang="cs-CZ" dirty="0" smtClean="0"/>
              <a:t> – </a:t>
            </a:r>
            <a:r>
              <a:rPr lang="cs-CZ" dirty="0" err="1" smtClean="0"/>
              <a:t>unter</a:t>
            </a: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neben</a:t>
            </a: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zwischen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oma\Desktop\renata\ššš\S5007563 – kop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333500"/>
            <a:ext cx="6096000" cy="4191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Doma\Desktop\renata\ššš\S50075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9238" y="1338263"/>
            <a:ext cx="61055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Doma\Desktop\renata\ššš\S50075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333500"/>
            <a:ext cx="6096000" cy="4191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Doma\Desktop\renata\ššš\S50075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3525" y="1319213"/>
            <a:ext cx="6076950" cy="4219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Doma\Desktop\renata\ššš\S5007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8288" y="1338263"/>
            <a:ext cx="60674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Doma\Desktop\renata\ššš\S50075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8763" y="1343025"/>
            <a:ext cx="6086475" cy="4171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Doma\Desktop\renata\ššš\S50075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8763" y="1347788"/>
            <a:ext cx="6086475" cy="4162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Doma\Desktop\renata\ššš\S50075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8763" y="1338263"/>
            <a:ext cx="608647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Doma\Desktop\renata\ššš\S50075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328738"/>
            <a:ext cx="6096000" cy="4200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Doma\Desktop\renata\ššš\S50075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4475" y="1333500"/>
            <a:ext cx="6115050" cy="4191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Doma\Desktop\renata\ššš\S500757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9238" y="1357313"/>
            <a:ext cx="6105525" cy="4143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Doma\Desktop\renata\ššš\S50075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8288" y="1338263"/>
            <a:ext cx="60674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 descr="C:\Users\Doma\Desktop\renata\ššš\S500756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3525" y="1338263"/>
            <a:ext cx="6076950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Doma\Desktop\renata\ššš\S50075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319213"/>
            <a:ext cx="6096000" cy="4219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,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in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Schrank</a:t>
            </a:r>
            <a:r>
              <a:rPr lang="cs-CZ" dirty="0" smtClean="0"/>
              <a:t>, in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Regal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</a:t>
            </a:r>
            <a:r>
              <a:rPr lang="cs-CZ" dirty="0" err="1" smtClean="0"/>
              <a:t>unter</a:t>
            </a:r>
            <a:r>
              <a:rPr lang="cs-CZ" dirty="0" smtClean="0"/>
              <a:t> der </a:t>
            </a:r>
            <a:r>
              <a:rPr lang="cs-CZ" dirty="0" err="1" smtClean="0"/>
              <a:t>Tafel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</a:t>
            </a:r>
            <a:r>
              <a:rPr lang="cs-CZ" dirty="0" err="1" smtClean="0"/>
              <a:t>hinter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Fernseher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5. vor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, </a:t>
            </a:r>
            <a:r>
              <a:rPr lang="cs-CZ" dirty="0" err="1" smtClean="0"/>
              <a:t>neben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T.</a:t>
            </a:r>
          </a:p>
          <a:p>
            <a:pPr>
              <a:buNone/>
            </a:pPr>
            <a:r>
              <a:rPr lang="cs-CZ" dirty="0" smtClean="0"/>
              <a:t>6.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Tafel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7.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8.   in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Waschbecken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9.  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Stuhl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10.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Karte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11.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Projektor,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Projektor</a:t>
            </a:r>
          </a:p>
          <a:p>
            <a:pPr>
              <a:buNone/>
            </a:pPr>
            <a:r>
              <a:rPr lang="cs-CZ" dirty="0" smtClean="0"/>
              <a:t>12. </a:t>
            </a:r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Fernseher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13.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,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Notebook</a:t>
            </a:r>
          </a:p>
          <a:p>
            <a:pPr>
              <a:buNone/>
            </a:pPr>
            <a:r>
              <a:rPr lang="cs-CZ" dirty="0" smtClean="0"/>
              <a:t>14. </a:t>
            </a:r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Stuhl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ea typeface="Calibri"/>
                <a:cs typeface="Times New Roman"/>
              </a:rPr>
              <a:t/>
            </a:r>
            <a:br>
              <a:rPr lang="cs-CZ" dirty="0" smtClean="0">
                <a:ea typeface="Calibri"/>
                <a:cs typeface="Times New Roman"/>
              </a:rPr>
            </a:br>
            <a:endParaRPr lang="cs-CZ" dirty="0" smtClean="0">
              <a:ea typeface="Calibri"/>
              <a:cs typeface="Times New Roman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196</Words>
  <Application>Microsoft Office PowerPoint</Application>
  <PresentationFormat>Předvádění na obrazovce (4:3)</PresentationFormat>
  <Paragraphs>45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Wo ist der Stern?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Řešení  </vt:lpstr>
      <vt:lpstr>Řešení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Doma</cp:lastModifiedBy>
  <cp:revision>16</cp:revision>
  <dcterms:created xsi:type="dcterms:W3CDTF">2013-12-11T17:39:18Z</dcterms:created>
  <dcterms:modified xsi:type="dcterms:W3CDTF">2014-02-20T15:06:19Z</dcterms:modified>
</cp:coreProperties>
</file>