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4E89467-B09E-4824-A42F-0EC69E23B563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B4317A7-68D4-4E54-8C66-FA1556A861A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97496" y="764704"/>
            <a:ext cx="7416824" cy="5078313"/>
          </a:xfrm>
          <a:prstGeom prst="rect">
            <a:avLst/>
          </a:prstGeom>
          <a:noFill/>
          <a:ln w="57150" cmpd="tri">
            <a:solidFill>
              <a:srgbClr val="C00000"/>
            </a:solidFill>
            <a:bevel/>
          </a:ln>
          <a:effectLst>
            <a:outerShdw blurRad="190500" dist="228600" dir="2700000" algn="ctr">
              <a:srgbClr val="000000">
                <a:alpha val="30000"/>
              </a:srgbClr>
            </a:outerShdw>
            <a:softEdge rad="1270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endParaRPr lang="cs-CZ" sz="5400" b="1" dirty="0" smtClean="0">
              <a:solidFill>
                <a:srgbClr val="C00000"/>
              </a:solidFill>
            </a:endParaRPr>
          </a:p>
          <a:p>
            <a:r>
              <a:rPr lang="cs-CZ" sz="5400" b="1" dirty="0" smtClean="0">
                <a:solidFill>
                  <a:srgbClr val="C00000"/>
                </a:solidFill>
              </a:rPr>
              <a:t>Měříme na: 				   			   kilometry</a:t>
            </a:r>
          </a:p>
          <a:p>
            <a:r>
              <a:rPr lang="cs-CZ" sz="5400" b="1" dirty="0">
                <a:solidFill>
                  <a:srgbClr val="C00000"/>
                </a:solidFill>
              </a:rPr>
              <a:t>	</a:t>
            </a:r>
            <a:r>
              <a:rPr lang="cs-CZ" sz="5400" b="1" dirty="0" smtClean="0">
                <a:solidFill>
                  <a:srgbClr val="C00000"/>
                </a:solidFill>
              </a:rPr>
              <a:t>     		   metry </a:t>
            </a:r>
            <a:endParaRPr lang="cs-CZ" sz="5400" b="1" dirty="0">
              <a:solidFill>
                <a:srgbClr val="C00000"/>
              </a:solidFill>
            </a:endParaRPr>
          </a:p>
          <a:p>
            <a:r>
              <a:rPr lang="cs-CZ" sz="5400" b="1" dirty="0" smtClean="0">
                <a:solidFill>
                  <a:srgbClr val="C00000"/>
                </a:solidFill>
              </a:rPr>
              <a:t>	     		   centimetry</a:t>
            </a:r>
          </a:p>
          <a:p>
            <a:endParaRPr lang="cs-CZ" sz="5400" b="1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335405"/>
            <a:ext cx="2978790" cy="167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13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804" y="1287040"/>
            <a:ext cx="1877563" cy="163347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249" y="1375702"/>
            <a:ext cx="1835490" cy="14561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224" y="4266791"/>
            <a:ext cx="2376264" cy="11326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249" y="3884867"/>
            <a:ext cx="1891244" cy="159242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0221" y="2996952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krejčovský metr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606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Měříme na metry (m) a centimetr (cm)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6898" y="299458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kovový metr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66124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pravítko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40719" y="5661248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dřevěný skládací metr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83760" y="299695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pásmo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71878" y="3873145"/>
            <a:ext cx="29874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Kdo a na co používá jednotlivé typy měřidel?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46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7457"/>
            <a:ext cx="77138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Měření vzdálenosti na kilometry (km)</a:t>
            </a:r>
            <a:endParaRPr lang="cs-CZ" sz="36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Na kilometry měříme vzdálenosti mezi jednotlivými obcemi – po silnici, po kolejích, po vodě, ve vzduchu, ale i turistické stezky.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95" r="14991" b="47237"/>
          <a:stretch/>
        </p:blipFill>
        <p:spPr>
          <a:xfrm>
            <a:off x="395536" y="2797771"/>
            <a:ext cx="3312368" cy="3570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5"/>
          <a:stretch/>
        </p:blipFill>
        <p:spPr>
          <a:xfrm>
            <a:off x="3915785" y="3732147"/>
            <a:ext cx="4712390" cy="1589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19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0320" y="404664"/>
            <a:ext cx="38577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u="sng" dirty="0" smtClean="0">
                <a:solidFill>
                  <a:srgbClr val="C00000"/>
                </a:solidFill>
              </a:rPr>
              <a:t>Pamatuj!</a:t>
            </a:r>
          </a:p>
          <a:p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25396" y="2204864"/>
            <a:ext cx="3528392" cy="954107"/>
          </a:xfrm>
          <a:prstGeom prst="rect">
            <a:avLst/>
          </a:prstGeom>
          <a:solidFill>
            <a:srgbClr val="FFFF99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 km má 1000 metrů.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1km = 1000 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3861048"/>
            <a:ext cx="4464496" cy="954107"/>
          </a:xfrm>
          <a:prstGeom prst="rect">
            <a:avLst/>
          </a:prstGeom>
          <a:solidFill>
            <a:srgbClr val="FFFF99"/>
          </a:solidFill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 metr má 100 centimetrů.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1m = 100 cm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06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4969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i="1" dirty="0" smtClean="0">
                <a:effectLst/>
              </a:rPr>
              <a:t>Http://www.clker.com/clipart-10170.html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2012-02-16].</a:t>
            </a:r>
          </a:p>
          <a:p>
            <a:endParaRPr lang="cs-CZ" sz="1200" dirty="0"/>
          </a:p>
          <a:p>
            <a:r>
              <a:rPr lang="cs-CZ" sz="1200" i="1" dirty="0" smtClean="0">
                <a:effectLst/>
              </a:rPr>
              <a:t>Http://www.clker.com/clipart-measuring-meter.html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2012-02-16]. </a:t>
            </a:r>
          </a:p>
          <a:p>
            <a:endParaRPr lang="cs-CZ" sz="1200" dirty="0"/>
          </a:p>
          <a:p>
            <a:r>
              <a:rPr lang="cs-CZ" sz="1200" i="1" dirty="0" smtClean="0">
                <a:effectLst/>
              </a:rPr>
              <a:t>Http://www.clker.com/clipart-ruler.html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2012-02-16]. 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ISABELLE GROSJEAN ZA. </a:t>
            </a:r>
            <a:r>
              <a:rPr lang="cs-CZ" sz="1200" i="1" dirty="0" smtClean="0">
                <a:effectLst/>
              </a:rPr>
              <a:t>Http://commons.wikimedia.org/wiki/File:Metre_pliant_500px.png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2001</a:t>
            </a:r>
            <a:r>
              <a:rPr lang="cs-CZ" sz="1200" dirty="0" smtClean="0">
                <a:effectLst/>
              </a:rPr>
              <a:t> [online]. Tento soubor je licencován pod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</a:t>
            </a:r>
            <a:r>
              <a:rPr lang="cs-CZ" sz="1200" dirty="0" smtClean="0">
                <a:effectLst/>
              </a:rPr>
              <a:t> [cit. 2012-02-16].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CHE. </a:t>
            </a:r>
            <a:r>
              <a:rPr lang="cs-CZ" sz="1200" i="1" dirty="0" smtClean="0">
                <a:effectLst/>
              </a:rPr>
              <a:t>Http://commons.wikimedia.org/wiki/File:Hiking_signs_Divci_kamen.jpg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2001</a:t>
            </a:r>
            <a:r>
              <a:rPr lang="cs-CZ" sz="1200" dirty="0" smtClean="0">
                <a:effectLst/>
              </a:rPr>
              <a:t> [online]. Tento soubor podléhá licenci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Uveďte autora-Zachovejte licenci 2.5 </a:t>
            </a:r>
            <a:r>
              <a:rPr lang="cs-CZ" sz="1200" dirty="0" err="1" smtClean="0">
                <a:effectLst/>
              </a:rPr>
              <a:t>Generic</a:t>
            </a:r>
            <a:r>
              <a:rPr lang="cs-CZ" sz="1200" dirty="0" smtClean="0">
                <a:effectLst/>
              </a:rPr>
              <a:t> [cit. 2012-02-16].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FRISKY007. </a:t>
            </a:r>
            <a:r>
              <a:rPr lang="cs-CZ" sz="1200" i="1" dirty="0" smtClean="0">
                <a:effectLst/>
              </a:rPr>
              <a:t>Http://commons.wikimedia.org/wiki/File:IS03dcr.jpg</a:t>
            </a:r>
            <a:r>
              <a:rPr lang="cs-CZ" sz="1200" dirty="0" smtClean="0">
                <a:effectLst/>
              </a:rPr>
              <a:t> [online]. Tento soubor je licencován pod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Attribution-Share</a:t>
            </a:r>
            <a:r>
              <a:rPr lang="cs-CZ" sz="1200" dirty="0" smtClean="0">
                <a:effectLst/>
              </a:rPr>
              <a:t> podobní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 [cit. 2012-02-16]. </a:t>
            </a:r>
          </a:p>
          <a:p>
            <a:endParaRPr lang="cs-CZ" sz="1200" dirty="0"/>
          </a:p>
          <a:p>
            <a:r>
              <a:rPr lang="cs-CZ" sz="1200" i="1" dirty="0" smtClean="0">
                <a:effectLst/>
              </a:rPr>
              <a:t>Http://www.clker.com/clipart-23489.html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2008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 [cit. 2012-02-16]. </a:t>
            </a:r>
            <a:endParaRPr lang="cs-CZ" sz="1200" dirty="0" smtClean="0">
              <a:effectLst/>
            </a:endParaRPr>
          </a:p>
          <a:p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4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193</TotalTime>
  <Words>226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10</cp:revision>
  <dcterms:created xsi:type="dcterms:W3CDTF">2012-02-16T13:43:01Z</dcterms:created>
  <dcterms:modified xsi:type="dcterms:W3CDTF">2012-04-05T18:23:26Z</dcterms:modified>
</cp:coreProperties>
</file>