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9" r:id="rId2"/>
    <p:sldId id="273" r:id="rId3"/>
    <p:sldId id="290" r:id="rId4"/>
    <p:sldId id="291" r:id="rId5"/>
    <p:sldId id="292" r:id="rId6"/>
    <p:sldId id="293" r:id="rId7"/>
    <p:sldId id="294" r:id="rId8"/>
    <p:sldId id="295" r:id="rId9"/>
    <p:sldId id="296" r:id="rId10"/>
    <p:sldId id="297" r:id="rId11"/>
    <p:sldId id="298" r:id="rId12"/>
    <p:sldId id="299" r:id="rId13"/>
    <p:sldId id="300" r:id="rId14"/>
    <p:sldId id="301" r:id="rId15"/>
    <p:sldId id="302" r:id="rId16"/>
    <p:sldId id="303" r:id="rId17"/>
    <p:sldId id="304" r:id="rId18"/>
    <p:sldId id="258" r:id="rId19"/>
    <p:sldId id="259" r:id="rId20"/>
    <p:sldId id="262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E4459"/>
    <a:srgbClr val="ABC67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4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4109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430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671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554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3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843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989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615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051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779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572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6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B96141-7D49-429D-BE81-39290A2002C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7315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slide" Target="slide18.xml"/><Relationship Id="rId5" Type="http://schemas.openxmlformats.org/officeDocument/2006/relationships/slide" Target="slide19.xml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ymta.cz/kabinety/kab_biologie/videoatlas/ptaci/img/253-stehlik-obecny.jpg" TargetMode="External"/><Relationship Id="rId2" Type="http://schemas.openxmlformats.org/officeDocument/2006/relationships/hyperlink" Target="http://officeimg.vo.msecnd.net/en-us/images/MH900215694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1009" y="332656"/>
            <a:ext cx="818198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cs typeface="Times New Roman" pitchFamily="18" charset="0"/>
              </a:rPr>
              <a:t>Poznávačka</a:t>
            </a:r>
            <a:r>
              <a:rPr lang="cs-CZ" sz="4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cs typeface="Times New Roman" pitchFamily="18" charset="0"/>
              </a:rPr>
              <a:t> ptáků s násobilkou </a:t>
            </a:r>
            <a:endParaRPr lang="cs-CZ" sz="4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j-lt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71054" y="1268760"/>
            <a:ext cx="34018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Násobení 2, 3, 4, 5, 6,7, 8.</a:t>
            </a:r>
            <a:endParaRPr lang="cs-CZ" sz="2400" dirty="0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rgbClr val="ABC674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2" descr="E:\nápady\škola\ptačí strom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88840"/>
            <a:ext cx="3168352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10644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806" y="978661"/>
            <a:ext cx="4878417" cy="36177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564837" y="5221752"/>
            <a:ext cx="2561920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8000" b="1" spc="1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6  .  8</a:t>
            </a:r>
            <a:endParaRPr lang="cs-CZ" sz="8000" b="1" spc="1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rgbClr val="ABC674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7" name="Obdélník 6"/>
          <p:cNvSpPr/>
          <p:nvPr/>
        </p:nvSpPr>
        <p:spPr>
          <a:xfrm>
            <a:off x="3428054" y="277321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49</a:t>
            </a:r>
            <a:endParaRPr lang="cs-CZ" sz="6000" dirty="0"/>
          </a:p>
        </p:txBody>
      </p:sp>
      <p:sp>
        <p:nvSpPr>
          <p:cNvPr id="11" name="Obdélník 10"/>
          <p:cNvSpPr/>
          <p:nvPr/>
        </p:nvSpPr>
        <p:spPr>
          <a:xfrm>
            <a:off x="2123728" y="277321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8</a:t>
            </a:r>
            <a:r>
              <a:rPr lang="cs-CZ" sz="6000" dirty="0" smtClean="0"/>
              <a:t>0</a:t>
            </a:r>
            <a:endParaRPr lang="cs-CZ" sz="6000" dirty="0"/>
          </a:p>
        </p:txBody>
      </p:sp>
      <p:sp>
        <p:nvSpPr>
          <p:cNvPr id="12" name="Obdélník 11"/>
          <p:cNvSpPr/>
          <p:nvPr/>
        </p:nvSpPr>
        <p:spPr>
          <a:xfrm>
            <a:off x="4729067" y="61297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12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41441" y="1685737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72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4729067" y="277321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56</a:t>
            </a:r>
            <a:endParaRPr lang="cs-CZ" sz="6000" dirty="0"/>
          </a:p>
        </p:txBody>
      </p:sp>
      <p:sp>
        <p:nvSpPr>
          <p:cNvPr id="22" name="Obdélník 21"/>
          <p:cNvSpPr/>
          <p:nvPr/>
        </p:nvSpPr>
        <p:spPr>
          <a:xfrm>
            <a:off x="4729067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36</a:t>
            </a:r>
            <a:endParaRPr lang="cs-CZ" sz="6000" dirty="0"/>
          </a:p>
        </p:txBody>
      </p:sp>
      <p:sp>
        <p:nvSpPr>
          <p:cNvPr id="23" name="Obdélník 22"/>
          <p:cNvSpPr/>
          <p:nvPr/>
        </p:nvSpPr>
        <p:spPr>
          <a:xfrm>
            <a:off x="2136779" y="614149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48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36779" y="1696838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42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6025211" y="61297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24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5211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21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54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30960" y="1707426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64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163562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0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8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9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5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1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2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3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9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7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8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9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0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5" grpId="0"/>
      <p:bldP spid="18" grpId="0" animBg="1"/>
      <p:bldP spid="21" grpId="0" animBg="1"/>
      <p:bldP spid="7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22" grpId="0" animBg="1"/>
      <p:bldP spid="23" grpId="0" animBg="1"/>
      <p:bldP spid="24" grpId="0" animBg="1"/>
      <p:bldP spid="25" grpId="0" animBg="1"/>
      <p:bldP spid="16" grpId="0" animBg="1"/>
      <p:bldP spid="17" grpId="0" animBg="1"/>
      <p:bldP spid="19" grpId="0" animBg="1"/>
      <p:bldP spid="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806" y="978661"/>
            <a:ext cx="4878417" cy="36177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564837" y="5221752"/>
            <a:ext cx="2561920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8000" b="1" spc="1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7</a:t>
            </a:r>
            <a:r>
              <a:rPr lang="cs-CZ" sz="8000" b="1" spc="1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 .  8</a:t>
            </a:r>
            <a:endParaRPr lang="cs-CZ" sz="8000" b="1" spc="1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rgbClr val="ABC674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7" name="Obdélník 6"/>
          <p:cNvSpPr/>
          <p:nvPr/>
        </p:nvSpPr>
        <p:spPr>
          <a:xfrm>
            <a:off x="3428054" y="277321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49</a:t>
            </a:r>
            <a:endParaRPr lang="cs-CZ" sz="6000" dirty="0"/>
          </a:p>
        </p:txBody>
      </p:sp>
      <p:sp>
        <p:nvSpPr>
          <p:cNvPr id="11" name="Obdélník 10"/>
          <p:cNvSpPr/>
          <p:nvPr/>
        </p:nvSpPr>
        <p:spPr>
          <a:xfrm>
            <a:off x="2123728" y="277321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8</a:t>
            </a:r>
            <a:r>
              <a:rPr lang="cs-CZ" sz="6000" dirty="0" smtClean="0"/>
              <a:t>0</a:t>
            </a:r>
            <a:endParaRPr lang="cs-CZ" sz="6000" dirty="0"/>
          </a:p>
        </p:txBody>
      </p:sp>
      <p:sp>
        <p:nvSpPr>
          <p:cNvPr id="12" name="Obdélník 11"/>
          <p:cNvSpPr/>
          <p:nvPr/>
        </p:nvSpPr>
        <p:spPr>
          <a:xfrm>
            <a:off x="4729067" y="61297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12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41441" y="1685737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72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4729067" y="277321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56</a:t>
            </a:r>
            <a:endParaRPr lang="cs-CZ" sz="6000" dirty="0"/>
          </a:p>
        </p:txBody>
      </p:sp>
      <p:sp>
        <p:nvSpPr>
          <p:cNvPr id="22" name="Obdélník 21"/>
          <p:cNvSpPr/>
          <p:nvPr/>
        </p:nvSpPr>
        <p:spPr>
          <a:xfrm>
            <a:off x="4729067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36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36779" y="1696838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42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6025211" y="61297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24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5211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21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54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30960" y="1707426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64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668071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0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7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8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3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4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5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9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0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1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2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5" grpId="0"/>
      <p:bldP spid="18" grpId="0" animBg="1"/>
      <p:bldP spid="21" grpId="0" animBg="1"/>
      <p:bldP spid="7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22" grpId="0" animBg="1"/>
      <p:bldP spid="24" grpId="0" animBg="1"/>
      <p:bldP spid="25" grpId="0" animBg="1"/>
      <p:bldP spid="16" grpId="0" animBg="1"/>
      <p:bldP spid="17" grpId="0" animBg="1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806" y="978661"/>
            <a:ext cx="4878417" cy="36177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173933" y="5221752"/>
            <a:ext cx="3100529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8000" b="1" spc="1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8  .  10</a:t>
            </a:r>
            <a:endParaRPr lang="cs-CZ" sz="8000" b="1" spc="1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rgbClr val="ABC674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7" name="Obdélník 6"/>
          <p:cNvSpPr/>
          <p:nvPr/>
        </p:nvSpPr>
        <p:spPr>
          <a:xfrm>
            <a:off x="3428054" y="277321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49</a:t>
            </a:r>
            <a:endParaRPr lang="cs-CZ" sz="6000" dirty="0"/>
          </a:p>
        </p:txBody>
      </p:sp>
      <p:sp>
        <p:nvSpPr>
          <p:cNvPr id="11" name="Obdélník 10"/>
          <p:cNvSpPr/>
          <p:nvPr/>
        </p:nvSpPr>
        <p:spPr>
          <a:xfrm>
            <a:off x="2123728" y="277321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8</a:t>
            </a:r>
            <a:r>
              <a:rPr lang="cs-CZ" sz="6000" dirty="0" smtClean="0"/>
              <a:t>0</a:t>
            </a:r>
            <a:endParaRPr lang="cs-CZ" sz="6000" dirty="0"/>
          </a:p>
        </p:txBody>
      </p:sp>
      <p:sp>
        <p:nvSpPr>
          <p:cNvPr id="12" name="Obdélník 11"/>
          <p:cNvSpPr/>
          <p:nvPr/>
        </p:nvSpPr>
        <p:spPr>
          <a:xfrm>
            <a:off x="4729067" y="61297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12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41441" y="1685737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72</a:t>
            </a:r>
            <a:endParaRPr lang="cs-CZ" sz="6000" dirty="0"/>
          </a:p>
        </p:txBody>
      </p:sp>
      <p:sp>
        <p:nvSpPr>
          <p:cNvPr id="22" name="Obdélník 21"/>
          <p:cNvSpPr/>
          <p:nvPr/>
        </p:nvSpPr>
        <p:spPr>
          <a:xfrm>
            <a:off x="4729067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36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36779" y="1696838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42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6025211" y="61297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24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5211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21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54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30960" y="1707426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64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596818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7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8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9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5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6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7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8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1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2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3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18" grpId="0" animBg="1"/>
      <p:bldP spid="21" grpId="0" animBg="1"/>
      <p:bldP spid="7" grpId="0" animBg="1"/>
      <p:bldP spid="11" grpId="0" animBg="1"/>
      <p:bldP spid="12" grpId="0" animBg="1"/>
      <p:bldP spid="13" grpId="0" animBg="1"/>
      <p:bldP spid="14" grpId="0" animBg="1"/>
      <p:bldP spid="22" grpId="0" animBg="1"/>
      <p:bldP spid="24" grpId="0" animBg="1"/>
      <p:bldP spid="25" grpId="0" animBg="1"/>
      <p:bldP spid="16" grpId="0" animBg="1"/>
      <p:bldP spid="17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806" y="978661"/>
            <a:ext cx="4878417" cy="36177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490744" y="5252154"/>
            <a:ext cx="2561920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8000" b="1" spc="1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7</a:t>
            </a:r>
            <a:r>
              <a:rPr lang="cs-CZ" sz="8000" b="1" spc="1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 .  7</a:t>
            </a:r>
            <a:endParaRPr lang="cs-CZ" sz="8000" b="1" spc="1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rgbClr val="ABC674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7" name="Obdélník 6"/>
          <p:cNvSpPr/>
          <p:nvPr/>
        </p:nvSpPr>
        <p:spPr>
          <a:xfrm>
            <a:off x="3428054" y="277321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49</a:t>
            </a:r>
            <a:endParaRPr lang="cs-CZ" sz="6000" dirty="0"/>
          </a:p>
        </p:txBody>
      </p:sp>
      <p:sp>
        <p:nvSpPr>
          <p:cNvPr id="12" name="Obdélník 11"/>
          <p:cNvSpPr/>
          <p:nvPr/>
        </p:nvSpPr>
        <p:spPr>
          <a:xfrm>
            <a:off x="4729067" y="61297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12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41441" y="1685737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72</a:t>
            </a:r>
            <a:endParaRPr lang="cs-CZ" sz="6000" dirty="0"/>
          </a:p>
        </p:txBody>
      </p:sp>
      <p:sp>
        <p:nvSpPr>
          <p:cNvPr id="22" name="Obdélník 21"/>
          <p:cNvSpPr/>
          <p:nvPr/>
        </p:nvSpPr>
        <p:spPr>
          <a:xfrm>
            <a:off x="4729067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36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36779" y="1696838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42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6025211" y="61297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24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5211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21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54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30960" y="1707426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64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855299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0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1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7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8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9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6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7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8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3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4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5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/>
      <p:bldP spid="18" grpId="0" animBg="1"/>
      <p:bldP spid="21" grpId="0" animBg="1"/>
      <p:bldP spid="7" grpId="0" animBg="1"/>
      <p:bldP spid="12" grpId="0" animBg="1"/>
      <p:bldP spid="13" grpId="0" animBg="1"/>
      <p:bldP spid="14" grpId="0" animBg="1"/>
      <p:bldP spid="22" grpId="0" animBg="1"/>
      <p:bldP spid="24" grpId="0" animBg="1"/>
      <p:bldP spid="25" grpId="0" animBg="1"/>
      <p:bldP spid="16" grpId="0" animBg="1"/>
      <p:bldP spid="17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806" y="978661"/>
            <a:ext cx="4878417" cy="36177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490744" y="5252154"/>
            <a:ext cx="2561920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8000" b="1" spc="1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4  .  9</a:t>
            </a:r>
            <a:endParaRPr lang="cs-CZ" sz="8000" b="1" spc="1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rgbClr val="ABC674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12" name="Obdélník 11"/>
          <p:cNvSpPr/>
          <p:nvPr/>
        </p:nvSpPr>
        <p:spPr>
          <a:xfrm>
            <a:off x="4729067" y="61297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12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41441" y="1685737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72</a:t>
            </a:r>
            <a:endParaRPr lang="cs-CZ" sz="6000" dirty="0"/>
          </a:p>
        </p:txBody>
      </p:sp>
      <p:sp>
        <p:nvSpPr>
          <p:cNvPr id="22" name="Obdélník 21"/>
          <p:cNvSpPr/>
          <p:nvPr/>
        </p:nvSpPr>
        <p:spPr>
          <a:xfrm>
            <a:off x="4729067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36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36779" y="1696838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42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6025211" y="61297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24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5211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21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54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30960" y="1707426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64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19779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0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1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7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8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9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5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6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7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8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3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5" grpId="0"/>
      <p:bldP spid="18" grpId="0" animBg="1"/>
      <p:bldP spid="21" grpId="0" animBg="1"/>
      <p:bldP spid="12" grpId="0" animBg="1"/>
      <p:bldP spid="13" grpId="0" animBg="1"/>
      <p:bldP spid="14" grpId="0" animBg="1"/>
      <p:bldP spid="22" grpId="0" animBg="1"/>
      <p:bldP spid="24" grpId="0" animBg="1"/>
      <p:bldP spid="25" grpId="0" animBg="1"/>
      <p:bldP spid="16" grpId="0" animBg="1"/>
      <p:bldP spid="17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806" y="978661"/>
            <a:ext cx="4878417" cy="36177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490744" y="5252154"/>
            <a:ext cx="2561920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8000" b="1" spc="1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2</a:t>
            </a:r>
            <a:r>
              <a:rPr lang="cs-CZ" sz="8000" b="1" spc="1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 .  </a:t>
            </a:r>
            <a:r>
              <a:rPr lang="cs-CZ" sz="8000" b="1" spc="1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6</a:t>
            </a: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rgbClr val="ABC674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12" name="Obdélník 11"/>
          <p:cNvSpPr/>
          <p:nvPr/>
        </p:nvSpPr>
        <p:spPr>
          <a:xfrm>
            <a:off x="4729067" y="61297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12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41441" y="1685737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72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36779" y="1696838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42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6025211" y="61297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24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5211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21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54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30960" y="1707426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64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807592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7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8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9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18" grpId="0" animBg="1"/>
      <p:bldP spid="21" grpId="0" animBg="1"/>
      <p:bldP spid="12" grpId="0" animBg="1"/>
      <p:bldP spid="13" grpId="0" animBg="1"/>
      <p:bldP spid="14" grpId="0" animBg="1"/>
      <p:bldP spid="24" grpId="0" animBg="1"/>
      <p:bldP spid="25" grpId="0" animBg="1"/>
      <p:bldP spid="16" grpId="0" animBg="1"/>
      <p:bldP spid="17" grpId="0" animBg="1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806" y="978661"/>
            <a:ext cx="4878417" cy="36177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490744" y="5252154"/>
            <a:ext cx="2561920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8000" b="1" spc="1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8  .  9</a:t>
            </a:r>
            <a:endParaRPr lang="cs-CZ" sz="8000" b="1" spc="1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rgbClr val="ABC674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41441" y="1685737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72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36779" y="1696838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42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6025211" y="61297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24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5211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21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54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30960" y="1707426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64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019526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0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1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/>
      <p:bldP spid="18" grpId="0" animBg="1"/>
      <p:bldP spid="21" grpId="0" animBg="1"/>
      <p:bldP spid="13" grpId="0" animBg="1"/>
      <p:bldP spid="14" grpId="0" animBg="1"/>
      <p:bldP spid="24" grpId="0" animBg="1"/>
      <p:bldP spid="25" grpId="0" animBg="1"/>
      <p:bldP spid="16" grpId="0" animBg="1"/>
      <p:bldP spid="17" grpId="0" animBg="1"/>
      <p:bldP spid="19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806" y="978661"/>
            <a:ext cx="4878417" cy="36177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490744" y="5252154"/>
            <a:ext cx="2561920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8000" b="1" spc="1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3</a:t>
            </a:r>
            <a:r>
              <a:rPr lang="cs-CZ" sz="8000" b="1" spc="1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 .  </a:t>
            </a:r>
            <a:r>
              <a:rPr lang="cs-CZ" sz="8000" b="1" spc="1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7</a:t>
            </a: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rgbClr val="ABC674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36779" y="1696838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42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6025211" y="61297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24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5211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21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54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30960" y="1707426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64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521347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" grpId="0"/>
      <p:bldP spid="18" grpId="0" animBg="1"/>
      <p:bldP spid="21" grpId="0" animBg="1"/>
      <p:bldP spid="13" grpId="0" animBg="1"/>
      <p:bldP spid="24" grpId="0" animBg="1"/>
      <p:bldP spid="25" grpId="0" animBg="1"/>
      <p:bldP spid="16" grpId="0" animBg="1"/>
      <p:bldP spid="17" grpId="0" animBg="1"/>
      <p:bldP spid="19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806" y="978661"/>
            <a:ext cx="4878417" cy="36177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490744" y="5252154"/>
            <a:ext cx="2561920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8000" b="1" spc="1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8  .  8</a:t>
            </a:r>
            <a:endParaRPr lang="cs-CZ" sz="8000" b="1" spc="1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rgbClr val="ABC674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36779" y="1696838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42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6025211" y="61297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24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54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30960" y="1707426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64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744206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5" grpId="0"/>
      <p:bldP spid="18" grpId="0" animBg="1"/>
      <p:bldP spid="21" grpId="0" animBg="1"/>
      <p:bldP spid="13" grpId="0" animBg="1"/>
      <p:bldP spid="24" grpId="0" animBg="1"/>
      <p:bldP spid="25" grpId="0" animBg="1"/>
      <p:bldP spid="16" grpId="0" animBg="1"/>
      <p:bldP spid="19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806" y="978661"/>
            <a:ext cx="4878417" cy="36177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490744" y="5252154"/>
            <a:ext cx="2561920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8000" b="1" spc="1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7</a:t>
            </a:r>
            <a:r>
              <a:rPr lang="cs-CZ" sz="8000" b="1" spc="1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 .  </a:t>
            </a:r>
            <a:r>
              <a:rPr lang="cs-CZ" sz="8000" b="1" spc="1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6</a:t>
            </a: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rgbClr val="ABC674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36779" y="1696838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42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6025211" y="61297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24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54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425614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5" grpId="0"/>
      <p:bldP spid="18" grpId="0" animBg="1"/>
      <p:bldP spid="21" grpId="0" animBg="1"/>
      <p:bldP spid="13" grpId="0" animBg="1"/>
      <p:bldP spid="24" grpId="0" animBg="1"/>
      <p:bldP spid="25" grpId="0" animBg="1"/>
      <p:bldP spid="16" grpId="0" animBg="1"/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806" y="978661"/>
            <a:ext cx="4878417" cy="36177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490744" y="5252154"/>
            <a:ext cx="2561920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8000" b="1" spc="1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8  .  4</a:t>
            </a:r>
            <a:endParaRPr lang="cs-CZ" sz="8000" b="1" spc="1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rgbClr val="ABC674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36779" y="1696838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6025211" y="61297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24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54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79918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/>
      <p:bldP spid="18" grpId="0" animBg="1"/>
      <p:bldP spid="21" grpId="0" animBg="1"/>
      <p:bldP spid="13" grpId="0" animBg="1"/>
      <p:bldP spid="24" grpId="0" animBg="1"/>
      <p:bldP spid="16" grpId="0" animBg="1"/>
      <p:bldP spid="1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806" y="978661"/>
            <a:ext cx="4878417" cy="36177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490744" y="5252154"/>
            <a:ext cx="2561920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8000" b="1" spc="1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4</a:t>
            </a:r>
            <a:r>
              <a:rPr lang="cs-CZ" sz="8000" b="1" spc="1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 .  6</a:t>
            </a:r>
            <a:endParaRPr lang="cs-CZ" sz="8000" b="1" spc="1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rgbClr val="ABC674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36779" y="1696838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6025211" y="61297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24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54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277438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/>
      <p:bldP spid="21" grpId="0" animBg="1"/>
      <p:bldP spid="13" grpId="0" animBg="1"/>
      <p:bldP spid="24" grpId="0" animBg="1"/>
      <p:bldP spid="16" grpId="0" animBg="1"/>
      <p:bldP spid="1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806" y="978661"/>
            <a:ext cx="4878417" cy="36177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490744" y="5252154"/>
            <a:ext cx="2561920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8000" b="1" spc="1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9  .  </a:t>
            </a:r>
            <a:r>
              <a:rPr lang="cs-CZ" sz="8000" b="1" spc="1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5</a:t>
            </a: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rgbClr val="ABC674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45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36779" y="1696838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54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276658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5" grpId="0"/>
      <p:bldP spid="21" grpId="0" animBg="1"/>
      <p:bldP spid="13" grpId="0" animBg="1"/>
      <p:bldP spid="24" grpId="0" animBg="1"/>
      <p:bldP spid="1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806" y="978661"/>
            <a:ext cx="4878417" cy="36177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490744" y="5252154"/>
            <a:ext cx="2561920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8000" b="1" spc="1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4  .  7</a:t>
            </a:r>
            <a:endParaRPr lang="cs-CZ" sz="8000" b="1" spc="1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rgbClr val="ABC674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36779" y="1696838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54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52577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5" grpId="0"/>
      <p:bldP spid="13" grpId="0" animBg="1"/>
      <p:bldP spid="24" grpId="0" animBg="1"/>
      <p:bldP spid="1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806" y="978661"/>
            <a:ext cx="4878417" cy="36177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490744" y="5252154"/>
            <a:ext cx="2561920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8000" b="1" spc="1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9</a:t>
            </a:r>
            <a:r>
              <a:rPr lang="cs-CZ" sz="8000" b="1" spc="1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 .  6</a:t>
            </a:r>
            <a:endParaRPr lang="cs-CZ" sz="8000" b="1" spc="1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rgbClr val="ABC674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54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877718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5" grpId="0"/>
      <p:bldP spid="13" grpId="0" animBg="1"/>
      <p:bldP spid="1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806" y="978661"/>
            <a:ext cx="4878417" cy="36177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-108521" y="500998"/>
            <a:ext cx="2780857" cy="5616637"/>
            <a:chOff x="-1149965" y="764702"/>
            <a:chExt cx="2780857" cy="5616637"/>
          </a:xfrm>
        </p:grpSpPr>
        <p:pic>
          <p:nvPicPr>
            <p:cNvPr id="8" name="Picture 2" descr="E:\nápady\škola\PEPA kopie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-831340" y="3199989"/>
              <a:ext cx="1662680" cy="31813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Obláček 8"/>
            <p:cNvSpPr/>
            <p:nvPr/>
          </p:nvSpPr>
          <p:spPr>
            <a:xfrm>
              <a:off x="-820012" y="764702"/>
              <a:ext cx="2450904" cy="1698806"/>
            </a:xfrm>
            <a:prstGeom prst="cloudCallout">
              <a:avLst>
                <a:gd name="adj1" fmla="val -24847"/>
                <a:gd name="adj2" fmla="val 81939"/>
              </a:avLst>
            </a:prstGeom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>
              <a:off x="-1149965" y="1106272"/>
              <a:ext cx="2780857" cy="101566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    VÝBORNĚ !!</a:t>
              </a:r>
            </a:p>
            <a:p>
              <a:pPr algn="ctr"/>
              <a:r>
                <a:rPr lang="cs-CZ" b="1" dirty="0" smtClean="0">
                  <a:solidFill>
                    <a:schemeClr val="tx2">
                      <a:lumMod val="75000"/>
                    </a:schemeClr>
                  </a:solidFill>
                </a:rPr>
                <a:t>  Víš, jak se jmenuje </a:t>
              </a:r>
            </a:p>
            <a:p>
              <a:pPr algn="ctr"/>
              <a:r>
                <a:rPr lang="cs-CZ" b="1" dirty="0" smtClean="0">
                  <a:solidFill>
                    <a:schemeClr val="tx2">
                      <a:lumMod val="75000"/>
                    </a:schemeClr>
                  </a:solidFill>
                </a:rPr>
                <a:t>  ptáček na obrázku ?</a:t>
              </a:r>
              <a:endParaRPr lang="cs-CZ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16" name="Šipka doprava 15">
            <a:hlinkClick r:id="rId5" action="ppaction://hlinksldjump"/>
          </p:cNvPr>
          <p:cNvSpPr/>
          <p:nvPr/>
        </p:nvSpPr>
        <p:spPr>
          <a:xfrm>
            <a:off x="2755830" y="132866"/>
            <a:ext cx="1431127" cy="723423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Nápověda.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32055" y="5653001"/>
            <a:ext cx="50417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3">
                    <a:lumMod val="50000"/>
                  </a:schemeClr>
                </a:solidFill>
              </a:rPr>
              <a:t>Klikni na příklad, který patří k výsledku.</a:t>
            </a:r>
            <a:endParaRPr lang="cs-CZ" sz="2400" i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Obdélník 17">
            <a:hlinkClick r:id="rId6" action="ppaction://hlinksldjump"/>
          </p:cNvPr>
          <p:cNvSpPr/>
          <p:nvPr/>
        </p:nvSpPr>
        <p:spPr>
          <a:xfrm>
            <a:off x="4050974" y="4716625"/>
            <a:ext cx="1440160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ln w="1905"/>
                <a:solidFill>
                  <a:schemeClr val="accent3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8</a:t>
            </a:r>
            <a:r>
              <a:rPr lang="cs-CZ" sz="5400" b="1" dirty="0" smtClean="0">
                <a:ln w="1905"/>
                <a:solidFill>
                  <a:schemeClr val="accent3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. 7</a:t>
            </a:r>
            <a:endParaRPr lang="cs-CZ" sz="5400" b="1" dirty="0">
              <a:ln w="1905"/>
              <a:solidFill>
                <a:schemeClr val="accent3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348785" y="4718074"/>
            <a:ext cx="1440160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905"/>
                <a:solidFill>
                  <a:schemeClr val="accent3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7 . 9</a:t>
            </a:r>
            <a:endParaRPr lang="cs-CZ" sz="5400" b="1" dirty="0">
              <a:ln w="1905"/>
              <a:solidFill>
                <a:schemeClr val="accent3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>
            <a:hlinkClick r:id="rId6" action="ppaction://hlinksldjump"/>
          </p:cNvPr>
          <p:cNvSpPr/>
          <p:nvPr/>
        </p:nvSpPr>
        <p:spPr>
          <a:xfrm>
            <a:off x="5715063" y="4716625"/>
            <a:ext cx="1440160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905"/>
                <a:solidFill>
                  <a:schemeClr val="accent3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9 . 6</a:t>
            </a:r>
            <a:endParaRPr lang="cs-CZ" sz="5400" b="1" dirty="0">
              <a:ln w="1905"/>
              <a:solidFill>
                <a:schemeClr val="accent3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2" name="Picture 2" descr="E:\nápady\škola\beruška2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6105">
            <a:off x="7056729" y="5428853"/>
            <a:ext cx="1337641" cy="909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8609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3" grpId="0" animBg="1"/>
      <p:bldP spid="1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nápady\škola\BERUŠ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43820"/>
            <a:ext cx="3500301" cy="2857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3779912" y="1196752"/>
            <a:ext cx="3816424" cy="1895140"/>
            <a:chOff x="3779912" y="1196752"/>
            <a:chExt cx="3816424" cy="1895140"/>
          </a:xfrm>
        </p:grpSpPr>
        <p:sp>
          <p:nvSpPr>
            <p:cNvPr id="2" name="Obláček 1"/>
            <p:cNvSpPr/>
            <p:nvPr/>
          </p:nvSpPr>
          <p:spPr>
            <a:xfrm>
              <a:off x="3779912" y="1196752"/>
              <a:ext cx="3816424" cy="1895140"/>
            </a:xfrm>
            <a:prstGeom prst="cloudCallout">
              <a:avLst>
                <a:gd name="adj1" fmla="val -39103"/>
                <a:gd name="adj2" fmla="val 73818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CHYBA !!</a:t>
              </a:r>
              <a:endParaRPr lang="cs-CZ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4471901" y="1472148"/>
              <a:ext cx="25348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</a:rPr>
                <a:t>   CHYBA !</a:t>
              </a:r>
            </a:p>
            <a:p>
              <a:r>
                <a:rPr lang="cs-CZ" sz="3200" i="1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Zkus to znovu.</a:t>
              </a:r>
              <a:endParaRPr lang="cs-CZ" sz="3200" i="1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5658713" y="3843035"/>
            <a:ext cx="864096" cy="1306209"/>
            <a:chOff x="5658713" y="3843035"/>
            <a:chExt cx="864096" cy="1306209"/>
          </a:xfrm>
        </p:grpSpPr>
        <p:sp>
          <p:nvSpPr>
            <p:cNvPr id="5" name="Tlačítko akce: Domů 4">
              <a:hlinkClick r:id="rId3" action="ppaction://hlinksldjump" highlightClick="1"/>
            </p:cNvPr>
            <p:cNvSpPr/>
            <p:nvPr/>
          </p:nvSpPr>
          <p:spPr>
            <a:xfrm>
              <a:off x="5658713" y="3843035"/>
              <a:ext cx="864096" cy="936104"/>
            </a:xfrm>
            <a:prstGeom prst="actionButtonHome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755797" y="4779912"/>
              <a:ext cx="6699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ZPĚT.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209649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92140" y="4715106"/>
            <a:ext cx="435972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/>
              <a:t>s</a:t>
            </a:r>
            <a:r>
              <a:rPr lang="cs-CZ" sz="5400" dirty="0" smtClean="0"/>
              <a:t>tehlík  obecný</a:t>
            </a:r>
            <a:endParaRPr lang="cs-CZ" sz="5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2792" y="978661"/>
            <a:ext cx="4878417" cy="36177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26831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828282" y="4423094"/>
            <a:ext cx="143077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tvorba.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36879" y="3012716"/>
            <a:ext cx="14421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u="sng" dirty="0" smtClean="0"/>
              <a:t>Použité zdroje:</a:t>
            </a:r>
            <a:endParaRPr lang="cs-CZ" sz="16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63964" y="1381216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Autor: Martina Skalová</a:t>
            </a:r>
          </a:p>
          <a:p>
            <a:r>
              <a:rPr lang="cs-CZ" sz="2400" b="1" dirty="0" smtClean="0"/>
              <a:t>                 ZŠ Hlušice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1213300" y="3489613"/>
            <a:ext cx="66607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Ptačí strom: </a:t>
            </a:r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officeimg.vo.msecnd.net/en-us/images/MH900215694.jpg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3" name="Obdélník 2"/>
          <p:cNvSpPr/>
          <p:nvPr/>
        </p:nvSpPr>
        <p:spPr>
          <a:xfrm>
            <a:off x="1241630" y="3853708"/>
            <a:ext cx="7488832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Stehlík: </a:t>
            </a: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www.gymta.cz/kabinety/kab_biologie/videoatlas/ptaci/img/253-stehlik-obecny.jpg</a:t>
            </a:r>
            <a:endParaRPr lang="cs-CZ" sz="16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5285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415</TotalTime>
  <Words>269</Words>
  <Application>Microsoft Office PowerPoint</Application>
  <PresentationFormat>Předvádění na obrazovce (4:3)</PresentationFormat>
  <Paragraphs>172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Mamka</dc:creator>
  <cp:lastModifiedBy>Mamka</cp:lastModifiedBy>
  <cp:revision>45</cp:revision>
  <dcterms:created xsi:type="dcterms:W3CDTF">2012-03-31T06:23:50Z</dcterms:created>
  <dcterms:modified xsi:type="dcterms:W3CDTF">2012-04-05T18:28:32Z</dcterms:modified>
</cp:coreProperties>
</file>