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0" r:id="rId2"/>
    <p:sldId id="262" r:id="rId3"/>
    <p:sldId id="256" r:id="rId4"/>
    <p:sldId id="267" r:id="rId5"/>
    <p:sldId id="257" r:id="rId6"/>
    <p:sldId id="258" r:id="rId7"/>
    <p:sldId id="263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C79A2-86EA-4F0E-B662-1F5B6241DA9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EF0A27-3249-40A2-86B7-6B7F7ABE61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7F31BFE-2434-427E-9E43-B88D4A2B498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1FB78A2-A8D4-444B-A041-0171D86B30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211 – Pokladna, zálohy na pracovní cesty, na drobný nákup - VY_32_INOVACE_01.02.06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zásady účtování o poskytnutých zálohách na drobný nákup, na pracovní cestu, procvičení na příkladech, vystavení cestovního příkazu.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211_ Pokladna, zálohy         na drobný nákup,                na pracovní cestu</a:t>
            </a:r>
            <a:endParaRPr lang="cs-CZ" cap="none" dirty="0"/>
          </a:p>
        </p:txBody>
      </p:sp>
      <p:pic>
        <p:nvPicPr>
          <p:cNvPr id="1028" name="Picture 4" descr="C:\Users\jana\AppData\Local\Microsoft\Windows\Temporary Internet Files\Content.IE5\VLWCR40S\MP9004010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501008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poskytnuté zálohy na drobný nákup</a:t>
            </a:r>
          </a:p>
          <a:p>
            <a:r>
              <a:rPr lang="cs-CZ" dirty="0" smtClean="0"/>
              <a:t>2) poskytnuté zálohy na pracovní cestu</a:t>
            </a:r>
          </a:p>
          <a:p>
            <a:r>
              <a:rPr lang="cs-CZ" dirty="0" smtClean="0"/>
              <a:t>3) procvičení</a:t>
            </a:r>
          </a:p>
          <a:p>
            <a:r>
              <a:rPr lang="cs-CZ" dirty="0" smtClean="0"/>
              <a:t>4) vystavení cestovního příkazu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Zálohy na drobný nákup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Zásady účtování</a:t>
            </a:r>
            <a:r>
              <a:rPr lang="cs-CZ" dirty="0" smtClean="0"/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1) VPD – vyplacena záloha ZC na drobný nákup 									       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4.000,- Kč		…….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VÚD – skutečný nákup kancelářských potřeb stál 								 		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3.800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,-</a:t>
            </a:r>
            <a:r>
              <a:rPr lang="cs-CZ" dirty="0" smtClean="0">
                <a:solidFill>
                  <a:schemeClr val="bg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Kč 			…….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Zálohy na pracovní (služební cestu)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Zásady účtování</a:t>
            </a:r>
            <a:r>
              <a:rPr lang="cs-CZ" dirty="0" smtClean="0"/>
              <a:t>:</a:t>
            </a:r>
          </a:p>
          <a:p>
            <a:r>
              <a:rPr lang="cs-CZ" dirty="0" smtClean="0"/>
              <a:t>1) VPD – poskytnuta záloha ZC na služební cestu ve výši 				6 000,- Kč  …..</a:t>
            </a:r>
          </a:p>
          <a:p>
            <a:endParaRPr lang="cs-CZ" dirty="0" smtClean="0"/>
          </a:p>
          <a:p>
            <a:r>
              <a:rPr lang="cs-CZ" dirty="0" smtClean="0"/>
              <a:t>2) VÚD – skutečné náklady (podle vyplněného Cestovního příkazu, ZC má nárok podle ZP na proplacení……….)	                     6 350,- Kč  …..</a:t>
            </a:r>
          </a:p>
          <a:p>
            <a:endParaRPr lang="cs-CZ" dirty="0" smtClean="0"/>
          </a:p>
          <a:p>
            <a:r>
              <a:rPr lang="cs-CZ" dirty="0" smtClean="0"/>
              <a:t>3)……………	</a:t>
            </a:r>
            <a:endParaRPr lang="cs-CZ" dirty="0"/>
          </a:p>
        </p:txBody>
      </p:sp>
      <p:pic>
        <p:nvPicPr>
          <p:cNvPr id="4101" name="Picture 5" descr="C:\Users\jana\AppData\Local\Microsoft\Windows\Temporary Internet Files\Content.IE5\VLWCR40S\MC9000561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5229200"/>
            <a:ext cx="1789481" cy="14273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Podnik vyslal zaměstnance na jednodenní seminář do Prahy. Téma školení: daňové zákony v novém roce. Poplatek za seminář byl  1 900 Kč. Zaměstnanec si  před odjezdem vyplnil cestovní příkaz, vedoucí podniku mu pracovní cestu schválil. Z pokladny si vzal zálohu na pracovní cestu ve výši  2 500 Kč.</a:t>
            </a:r>
          </a:p>
          <a:p>
            <a:r>
              <a:rPr lang="cs-CZ" b="1" u="sng" dirty="0" smtClean="0"/>
              <a:t>ÚKOL:</a:t>
            </a:r>
            <a:r>
              <a:rPr lang="cs-CZ" b="1" dirty="0" smtClean="0"/>
              <a:t> Podle  platné právní legislativy vypočítejte výdaje na pracovní cestu, zaúčtujte, vyplňte cestovní příkaz.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jana\Desktop\cestovnpkaza5ms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-88900"/>
            <a:ext cx="8352927" cy="63982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jana\Desktop\cestovnpkaza5ms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47663"/>
            <a:ext cx="8748464" cy="651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smtClean="0"/>
              <a:t>– </a:t>
            </a:r>
            <a:r>
              <a:rPr lang="cs-CZ" smtClean="0"/>
              <a:t>www.office.microsoft.com</a:t>
            </a:r>
            <a:r>
              <a:rPr lang="cs-CZ" dirty="0" smtClean="0"/>
              <a:t>, </a:t>
            </a:r>
            <a:r>
              <a:rPr lang="cs-CZ" dirty="0" smtClean="0"/>
              <a:t>Cestovní příkaz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</TotalTime>
  <Words>306</Words>
  <Application>Microsoft Office PowerPoint</Application>
  <PresentationFormat>Předvádění na obrazovce (4:3)</PresentationFormat>
  <Paragraphs>50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Snímek 1</vt:lpstr>
      <vt:lpstr>Anotace:</vt:lpstr>
      <vt:lpstr>211_ Pokladna, zálohy         na drobný nákup,                na pracovní cestu</vt:lpstr>
      <vt:lpstr>Osnova:</vt:lpstr>
      <vt:lpstr>Zálohy na drobný nákup</vt:lpstr>
      <vt:lpstr>Zálohy na pracovní (služební cestu)</vt:lpstr>
      <vt:lpstr>Procvičení:</vt:lpstr>
      <vt:lpstr>Snímek 8</vt:lpstr>
      <vt:lpstr>Snímek 9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14</cp:revision>
  <dcterms:created xsi:type="dcterms:W3CDTF">2011-10-09T17:53:53Z</dcterms:created>
  <dcterms:modified xsi:type="dcterms:W3CDTF">2014-06-12T11:51:16Z</dcterms:modified>
</cp:coreProperties>
</file>