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4" r:id="rId2"/>
    <p:sldId id="263" r:id="rId3"/>
    <p:sldId id="256" r:id="rId4"/>
    <p:sldId id="265" r:id="rId5"/>
    <p:sldId id="257" r:id="rId6"/>
    <p:sldId id="266" r:id="rId7"/>
    <p:sldId id="258" r:id="rId8"/>
    <p:sldId id="260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98BAF-EC67-42E6-A0F1-0D48A441ED96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B04026-03E5-4B2D-B6F5-6B1551C43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B1145B37-29FD-4DEC-8C28-2E740C90914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ECB7DF9-1F0A-4FB0-A874-5B0BDD9211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B1145B37-29FD-4DEC-8C28-2E740C90914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B7DF9-1F0A-4FB0-A874-5B0BDD9211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B1145B37-29FD-4DEC-8C28-2E740C90914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ECB7DF9-1F0A-4FB0-A874-5B0BDD9211B2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1145B37-29FD-4DEC-8C28-2E740C90914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ECB7DF9-1F0A-4FB0-A874-5B0BDD9211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B1145B37-29FD-4DEC-8C28-2E740C90914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ECB7DF9-1F0A-4FB0-A874-5B0BDD9211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45B37-29FD-4DEC-8C28-2E740C90914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B7DF9-1F0A-4FB0-A874-5B0BDD9211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1145B37-29FD-4DEC-8C28-2E740C90914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ECB7DF9-1F0A-4FB0-A874-5B0BDD9211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B1145B37-29FD-4DEC-8C28-2E740C90914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ECB7DF9-1F0A-4FB0-A874-5B0BDD9211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B1145B37-29FD-4DEC-8C28-2E740C90914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ECB7DF9-1F0A-4FB0-A874-5B0BDD9211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45B37-29FD-4DEC-8C28-2E740C90914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B7DF9-1F0A-4FB0-A874-5B0BDD9211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45B37-29FD-4DEC-8C28-2E740C90914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B7DF9-1F0A-4FB0-A874-5B0BDD9211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B1145B37-29FD-4DEC-8C28-2E740C90914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ECB7DF9-1F0A-4FB0-A874-5B0BDD9211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27602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221 – Bankovní účty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 VY_32_INOVACE_01.02.09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Říjen 2013 – únor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Vysvětlit význam bankovního účtu, druhy bankovních účtů, zásady účtování. Zopakovat vypovídací schopnosti výpisu z BÚ.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ana\AppData\Local\Microsoft\Windows\Temporary Internet Files\Content.IE5\CD2DOIT9\MP9004277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560838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221- Bankovní účty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charakteristika BÚ</a:t>
            </a:r>
          </a:p>
          <a:p>
            <a:r>
              <a:rPr lang="cs-CZ" dirty="0" smtClean="0"/>
              <a:t>2) druhy BÚ</a:t>
            </a:r>
          </a:p>
          <a:p>
            <a:r>
              <a:rPr lang="cs-CZ" dirty="0" smtClean="0"/>
              <a:t>3) zásady účtování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Charakteristika bankovního účtu 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Bankovní účet </a:t>
            </a:r>
            <a:r>
              <a:rPr lang="cs-CZ" dirty="0" smtClean="0"/>
              <a:t>= netermínovaný vklad</a:t>
            </a:r>
          </a:p>
          <a:p>
            <a:pPr>
              <a:buNone/>
            </a:pPr>
            <a:r>
              <a:rPr lang="cs-CZ" dirty="0" smtClean="0"/>
              <a:t>     </a:t>
            </a:r>
          </a:p>
          <a:p>
            <a:r>
              <a:rPr lang="cs-CZ" dirty="0" smtClean="0"/>
              <a:t>Umožňuje ukládat, čerpat                         a uskutečňovat platby ve prospěch jiných osob.</a:t>
            </a:r>
          </a:p>
          <a:p>
            <a:endParaRPr lang="cs-CZ" dirty="0" smtClean="0"/>
          </a:p>
          <a:p>
            <a:r>
              <a:rPr lang="cs-CZ" dirty="0" smtClean="0"/>
              <a:t>Účetním dokladem je </a:t>
            </a:r>
            <a:r>
              <a:rPr lang="cs-CZ" b="1" u="sng" dirty="0" smtClean="0"/>
              <a:t>výpis z BÚ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Výpis z BÚ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Zopakujte si náležitosti výpisu z BÚ:</a:t>
            </a:r>
          </a:p>
          <a:p>
            <a:endParaRPr lang="cs-CZ" dirty="0" smtClean="0"/>
          </a:p>
          <a:p>
            <a:r>
              <a:rPr lang="cs-CZ" dirty="0" smtClean="0"/>
              <a:t>jaké informace zjistíme z výpisu z BÚ ?</a:t>
            </a:r>
            <a:endParaRPr lang="cs-CZ" dirty="0"/>
          </a:p>
        </p:txBody>
      </p:sp>
      <p:pic>
        <p:nvPicPr>
          <p:cNvPr id="3082" name="Picture 10" descr="C:\Users\jana\AppData\Local\Microsoft\Windows\Temporary Internet Files\Content.IE5\CD2DOIT9\MC90043256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4509120"/>
            <a:ext cx="1828572" cy="18285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Druhy bankovních účtů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Analytické účty</a:t>
            </a:r>
            <a:r>
              <a:rPr lang="cs-CZ" dirty="0" smtClean="0"/>
              <a:t> se vedou podle druhů účtů. Např.:</a:t>
            </a:r>
          </a:p>
          <a:p>
            <a:r>
              <a:rPr lang="cs-CZ" dirty="0" smtClean="0"/>
              <a:t>1) 221.100 – běžný účet v české měně</a:t>
            </a:r>
          </a:p>
          <a:p>
            <a:r>
              <a:rPr lang="cs-CZ" dirty="0" smtClean="0"/>
              <a:t>2) 221. 200 – běžný účet v zahraniční měně =……….</a:t>
            </a:r>
          </a:p>
          <a:p>
            <a:r>
              <a:rPr lang="cs-CZ" dirty="0" smtClean="0"/>
              <a:t>3)  221. 300 -  kontokorentní účet (pasivum), když ÚJ žádá o úvěr, na tento účet je poskytnut úvěr</a:t>
            </a:r>
          </a:p>
          <a:p>
            <a:r>
              <a:rPr lang="cs-CZ" dirty="0" smtClean="0"/>
              <a:t>4) 221. 400 – termínovaný vklad                 s výpovědní lhůtou do 1 roku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Zásady účtování: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VBÚ – připsané úroky za zůstatek        na BÚ……</a:t>
            </a:r>
          </a:p>
          <a:p>
            <a:endParaRPr lang="cs-CZ" dirty="0" smtClean="0"/>
          </a:p>
          <a:p>
            <a:r>
              <a:rPr lang="cs-CZ" dirty="0" smtClean="0"/>
              <a:t>2) VBÚ – hrazené úroky z úvěru …..</a:t>
            </a:r>
          </a:p>
          <a:p>
            <a:endParaRPr lang="cs-CZ" dirty="0" smtClean="0"/>
          </a:p>
          <a:p>
            <a:r>
              <a:rPr lang="cs-CZ" dirty="0" smtClean="0"/>
              <a:t>3) VBÚ – poplatky bance za vedení účtu……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b="1" dirty="0" smtClean="0"/>
          </a:p>
          <a:p>
            <a:endParaRPr lang="cs-CZ" b="1" dirty="0" smtClean="0"/>
          </a:p>
          <a:p>
            <a:r>
              <a:rPr lang="cs-CZ" dirty="0" smtClean="0"/>
              <a:t>Zákon o účetnictví č. 563/1991 Sb.,       novela č. 503/2012 Sb.</a:t>
            </a:r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2013         pro střední školy a veřejnost, 1. díl. Znojmo, 2013</a:t>
            </a:r>
          </a:p>
          <a:p>
            <a:r>
              <a:rPr lang="cs-CZ" dirty="0" smtClean="0"/>
              <a:t>Obrázek </a:t>
            </a:r>
            <a:r>
              <a:rPr lang="cs-CZ" dirty="0" smtClean="0"/>
              <a:t>– 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84</TotalTime>
  <Words>308</Words>
  <Application>Microsoft Office PowerPoint</Application>
  <PresentationFormat>Předvádění na obrazovce (4:3)</PresentationFormat>
  <Paragraphs>56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Snímek 1</vt:lpstr>
      <vt:lpstr>Anotace</vt:lpstr>
      <vt:lpstr>221- Bankovní účty</vt:lpstr>
      <vt:lpstr>Osnova:</vt:lpstr>
      <vt:lpstr>Charakteristika bankovního účtu </vt:lpstr>
      <vt:lpstr>Výpis z BÚ</vt:lpstr>
      <vt:lpstr>Druhy bankovních účtů</vt:lpstr>
      <vt:lpstr>Zásady účtování: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Dum</cp:lastModifiedBy>
  <cp:revision>13</cp:revision>
  <dcterms:created xsi:type="dcterms:W3CDTF">2011-11-02T16:44:59Z</dcterms:created>
  <dcterms:modified xsi:type="dcterms:W3CDTF">2014-06-12T11:46:52Z</dcterms:modified>
</cp:coreProperties>
</file>