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62" r:id="rId3"/>
    <p:sldId id="256" r:id="rId4"/>
    <p:sldId id="260" r:id="rId5"/>
    <p:sldId id="257" r:id="rId6"/>
    <p:sldId id="258" r:id="rId7"/>
    <p:sldId id="259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2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C9A7A2-CFBC-4AC1-AB8E-1662221E04D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F1DD53-DDF2-4C44-BE66-083CD63071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38CFE88A-1417-4293-9D28-A25D8F970D73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74E8410-B43A-4894-9337-557EFFA8A02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187624" y="2132856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231 – Krátkodobé bankovní úvěry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VY_32_INOVACE_01.02.10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charakteristiku krátkodobého          a dlouhodobého úvěru, zásady účtování.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231 – Krátkodobé bankovní úvěry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charakteristika</a:t>
            </a:r>
          </a:p>
          <a:p>
            <a:r>
              <a:rPr lang="cs-CZ" dirty="0" smtClean="0"/>
              <a:t>2) 231 – Krátkodobé bankovní úvěry</a:t>
            </a:r>
          </a:p>
          <a:p>
            <a:r>
              <a:rPr lang="cs-CZ" dirty="0" smtClean="0"/>
              <a:t>3) zásady účtování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ChaRakteristika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800" dirty="0" smtClean="0"/>
          </a:p>
          <a:p>
            <a:r>
              <a:rPr lang="cs-CZ" sz="2800" dirty="0" smtClean="0"/>
              <a:t>231 – Krátkodobé bankovní úvěry, </a:t>
            </a:r>
            <a:r>
              <a:rPr lang="cs-CZ" sz="2000" dirty="0" smtClean="0"/>
              <a:t>poskytnuté bankou na 1 rok a dobu kratší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800" dirty="0" smtClean="0"/>
              <a:t>461- Bankovní úvěry </a:t>
            </a:r>
            <a:r>
              <a:rPr lang="cs-CZ" sz="2000" dirty="0" smtClean="0"/>
              <a:t>(dlouhodobé, doba splatnosti NAD 1 rok)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None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231- </a:t>
            </a:r>
            <a:r>
              <a:rPr lang="cs-CZ" cap="none" dirty="0" smtClean="0"/>
              <a:t>Krátkodobé bankovní úvěry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-uzavírají se na základě úvěrové smlouvy</a:t>
            </a:r>
          </a:p>
          <a:p>
            <a:endParaRPr lang="cs-CZ" dirty="0" smtClean="0"/>
          </a:p>
          <a:p>
            <a:r>
              <a:rPr lang="cs-CZ" dirty="0" smtClean="0"/>
              <a:t>- analytické účty (AÚ) k účtu 231 vedeme podle bank, u kterých je úvěr poskytnut</a:t>
            </a:r>
          </a:p>
          <a:p>
            <a:endParaRPr lang="cs-CZ" dirty="0" smtClean="0"/>
          </a:p>
          <a:p>
            <a:r>
              <a:rPr lang="cs-CZ" dirty="0" smtClean="0"/>
              <a:t>- zásady účtování jsou shodné pro účet 231    i účet 461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účtování: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</a:t>
            </a:r>
            <a:r>
              <a:rPr lang="cs-CZ" u="sng" dirty="0" smtClean="0"/>
              <a:t>banka může otevřít účetní jednotce úvěrový účet  </a:t>
            </a:r>
            <a:r>
              <a:rPr lang="cs-CZ" dirty="0" smtClean="0"/>
              <a:t>a poté přímo proplácí FAP z úvěrového účtu				                    …….</a:t>
            </a:r>
          </a:p>
          <a:p>
            <a:endParaRPr lang="cs-CZ" u="sng" dirty="0" smtClean="0"/>
          </a:p>
          <a:p>
            <a:r>
              <a:rPr lang="cs-CZ" dirty="0" smtClean="0"/>
              <a:t>2) </a:t>
            </a:r>
            <a:r>
              <a:rPr lang="cs-CZ" u="sng" dirty="0" smtClean="0"/>
              <a:t>banka převede úvěr na BÚ:</a:t>
            </a:r>
          </a:p>
          <a:p>
            <a:r>
              <a:rPr lang="cs-CZ" dirty="0" smtClean="0"/>
              <a:t>a) VBÚ – převedení úvěru na BÚ 	…...</a:t>
            </a:r>
          </a:p>
          <a:p>
            <a:r>
              <a:rPr lang="cs-CZ" dirty="0" smtClean="0"/>
              <a:t>b) VÚÚ – (výpis z úvěrového účtu)	…….</a:t>
            </a:r>
          </a:p>
          <a:p>
            <a:endParaRPr lang="cs-CZ" dirty="0" smtClean="0"/>
          </a:p>
          <a:p>
            <a:r>
              <a:rPr lang="cs-CZ" dirty="0" smtClean="0"/>
              <a:t>3</a:t>
            </a:r>
            <a:r>
              <a:rPr lang="cs-CZ" u="sng" dirty="0" smtClean="0"/>
              <a:t>) splátka úvěru:</a:t>
            </a:r>
          </a:p>
          <a:p>
            <a:r>
              <a:rPr lang="cs-CZ" dirty="0" smtClean="0"/>
              <a:t>a) VBÚ 					……</a:t>
            </a:r>
          </a:p>
          <a:p>
            <a:r>
              <a:rPr lang="cs-CZ" dirty="0" smtClean="0"/>
              <a:t>b) VÚÚ 					……</a:t>
            </a:r>
          </a:p>
          <a:p>
            <a:endParaRPr lang="cs-CZ" dirty="0" smtClean="0"/>
          </a:p>
          <a:p>
            <a:r>
              <a:rPr lang="cs-CZ" dirty="0" smtClean="0"/>
              <a:t>4) </a:t>
            </a:r>
            <a:r>
              <a:rPr lang="cs-CZ" u="sng" dirty="0" smtClean="0"/>
              <a:t>úroky z úvěru </a:t>
            </a:r>
            <a:r>
              <a:rPr lang="cs-CZ" dirty="0" smtClean="0"/>
              <a:t>				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5" name="Picture 3" descr="C:\Users\jana\AppData\Local\Microsoft\Windows\Temporary Internet Files\Content.IE5\WP6YWDEJ\MC9003235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9007" y="2564904"/>
            <a:ext cx="3804993" cy="3600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pro střední školy a veřejnost, 1. díl. Znojmo, 2013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124</TotalTime>
  <Words>242</Words>
  <Application>Microsoft Office PowerPoint</Application>
  <PresentationFormat>Předvádění na obrazovce (4:3)</PresentationFormat>
  <Paragraphs>60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Snímek 1</vt:lpstr>
      <vt:lpstr>Anotace</vt:lpstr>
      <vt:lpstr>231 – Krátkodobé bankovní úvěry</vt:lpstr>
      <vt:lpstr>Osnova:</vt:lpstr>
      <vt:lpstr>ChaRakteristika:</vt:lpstr>
      <vt:lpstr>231- Krátkodobé bankovní úvěry</vt:lpstr>
      <vt:lpstr>Zásady účtování: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15</cp:revision>
  <dcterms:created xsi:type="dcterms:W3CDTF">2011-11-06T08:12:07Z</dcterms:created>
  <dcterms:modified xsi:type="dcterms:W3CDTF">2014-06-12T11:45:19Z</dcterms:modified>
</cp:coreProperties>
</file>