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8" r:id="rId6"/>
    <p:sldId id="259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2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72828-2A34-424E-8530-D828F622C0A4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F57D1C-7CEB-424E-BE81-EF3F96E44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E6BDAE5-2DF4-4E7A-B621-DCC59DD22BF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9B7BAB6-D53B-4A62-8482-1DB16CCF3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Opakování 2. účtové třídy – VY_32_INOVACE_01.02.11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účtování ve 2. účtové třídě, zopakování základních pojmů.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2. Účtová třída </a:t>
            </a:r>
            <a:r>
              <a:rPr lang="cs-CZ" cap="none" dirty="0" smtClean="0"/>
              <a:t>procvičování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ana\AppData\Local\Microsoft\Windows\Temporary Internet Files\Content.IE5\SQ0MBUTI\MC9004403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0413" y="3960813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6672" y="1556792"/>
            <a:ext cx="8867328" cy="67881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1) počáteční stav hotovosti v pokladně</a:t>
            </a:r>
          </a:p>
          <a:p>
            <a:r>
              <a:rPr lang="cs-CZ" dirty="0" smtClean="0"/>
              <a:t>2) výběr hotovosti z bankomatu</a:t>
            </a:r>
          </a:p>
          <a:p>
            <a:r>
              <a:rPr lang="cs-CZ" dirty="0" smtClean="0"/>
              <a:t>3) zaměstnanci poskytnuta záloha na služební cestu</a:t>
            </a:r>
          </a:p>
          <a:p>
            <a:r>
              <a:rPr lang="cs-CZ" dirty="0" smtClean="0"/>
              <a:t>4) skutečné náklady na služební cestu byly o 300 Kč vyšší než poskytnutá záloha</a:t>
            </a:r>
          </a:p>
          <a:p>
            <a:r>
              <a:rPr lang="cs-CZ" dirty="0" smtClean="0"/>
              <a:t>5) manko na ceninách (způsobené odpovědnou osobou)</a:t>
            </a:r>
          </a:p>
          <a:p>
            <a:r>
              <a:rPr lang="cs-CZ" dirty="0" smtClean="0"/>
              <a:t>6) předpis manka na ceninách odpovědné osobě</a:t>
            </a:r>
          </a:p>
          <a:p>
            <a:r>
              <a:rPr lang="cs-CZ" dirty="0" smtClean="0"/>
              <a:t>7) úhrada manka na ceninách srážkou ze mzdy</a:t>
            </a:r>
          </a:p>
          <a:p>
            <a:r>
              <a:rPr lang="cs-CZ" dirty="0" smtClean="0"/>
              <a:t>8) podle VBÚ byla vybraná hotovost (viz 2)</a:t>
            </a:r>
          </a:p>
          <a:p>
            <a:r>
              <a:rPr lang="cs-CZ" dirty="0" smtClean="0"/>
              <a:t>9) spotřeba poštovních známek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Zaúčtujte účetní případy: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10) na fakturu byly koupeny kolky</a:t>
            </a:r>
          </a:p>
          <a:p>
            <a:r>
              <a:rPr lang="cs-CZ" dirty="0" smtClean="0"/>
              <a:t>11) faktura za kolky byla uhrazena                v hotovosti</a:t>
            </a:r>
          </a:p>
          <a:p>
            <a:r>
              <a:rPr lang="cs-CZ" dirty="0" smtClean="0"/>
              <a:t>12) kolky byly vydány do spotřeby</a:t>
            </a:r>
          </a:p>
          <a:p>
            <a:r>
              <a:rPr lang="cs-CZ" dirty="0" smtClean="0"/>
              <a:t>13) živelnou katastrofou byla zničena pokladní hotovost</a:t>
            </a:r>
          </a:p>
          <a:p>
            <a:r>
              <a:rPr lang="cs-CZ" dirty="0" smtClean="0"/>
              <a:t>14) předpis pojišťovně</a:t>
            </a:r>
          </a:p>
          <a:p>
            <a:r>
              <a:rPr lang="cs-CZ" dirty="0" smtClean="0"/>
              <a:t>15) úhrada od pojišťovny</a:t>
            </a:r>
          </a:p>
          <a:p>
            <a:r>
              <a:rPr lang="cs-CZ" dirty="0" smtClean="0"/>
              <a:t>16) odvod pokladní hotovosti </a:t>
            </a:r>
          </a:p>
          <a:p>
            <a:pPr>
              <a:buNone/>
            </a:pPr>
            <a:r>
              <a:rPr lang="cs-CZ" dirty="0" smtClean="0"/>
              <a:t>do banky</a:t>
            </a:r>
          </a:p>
          <a:p>
            <a:r>
              <a:rPr lang="cs-CZ" dirty="0" smtClean="0"/>
              <a:t> 17) podle VBÚ byla hotovost připsána na BÚ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18) nákup materiálu v hotovosti, </a:t>
            </a:r>
            <a:r>
              <a:rPr lang="cs-CZ" dirty="0" err="1" smtClean="0"/>
              <a:t>zp</a:t>
            </a:r>
            <a:r>
              <a:rPr lang="cs-CZ" dirty="0" smtClean="0"/>
              <a:t>. A</a:t>
            </a:r>
          </a:p>
          <a:p>
            <a:r>
              <a:rPr lang="cs-CZ" dirty="0" smtClean="0"/>
              <a:t>19) poplatky bance, za vedení účtu</a:t>
            </a:r>
          </a:p>
          <a:p>
            <a:r>
              <a:rPr lang="cs-CZ" dirty="0" smtClean="0"/>
              <a:t>20) úrok za zůstatek na BÚ</a:t>
            </a:r>
          </a:p>
          <a:p>
            <a:r>
              <a:rPr lang="cs-CZ" dirty="0" smtClean="0"/>
              <a:t>21) přebytek cenin</a:t>
            </a:r>
          </a:p>
          <a:p>
            <a:r>
              <a:rPr lang="cs-CZ" dirty="0" smtClean="0"/>
              <a:t>22) banka převedla úvěr podniku na BÚ</a:t>
            </a:r>
          </a:p>
          <a:p>
            <a:r>
              <a:rPr lang="cs-CZ" dirty="0" smtClean="0"/>
              <a:t>23) splátka krátkodobého úvěru podle (VBÚ, VÚU)</a:t>
            </a:r>
          </a:p>
          <a:p>
            <a:r>
              <a:rPr lang="cs-CZ" dirty="0" smtClean="0"/>
              <a:t>24) z BÚ byl zaplacen úrok z úvěru</a:t>
            </a:r>
          </a:p>
          <a:p>
            <a:r>
              <a:rPr lang="cs-CZ" dirty="0" smtClean="0"/>
              <a:t>25) prodej přebytečného materiálu               v hotovosti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Které účty v účtové třídě jsou aktivní?</a:t>
            </a:r>
          </a:p>
          <a:p>
            <a:r>
              <a:rPr lang="cs-CZ" dirty="0" smtClean="0"/>
              <a:t>2) Které účty jsou pasivní?</a:t>
            </a:r>
          </a:p>
          <a:p>
            <a:r>
              <a:rPr lang="cs-CZ" dirty="0" smtClean="0"/>
              <a:t>3) Jaký význam má účet 261 – Peníze na cestě.</a:t>
            </a:r>
          </a:p>
          <a:p>
            <a:r>
              <a:rPr lang="cs-CZ" dirty="0" smtClean="0"/>
              <a:t>4) K čemu slouží pokladní kniha?</a:t>
            </a:r>
          </a:p>
          <a:p>
            <a:r>
              <a:rPr lang="cs-CZ" dirty="0" smtClean="0"/>
              <a:t>5) Jakou vypovídací schopnost má výpis z BÚ?</a:t>
            </a:r>
          </a:p>
          <a:p>
            <a:r>
              <a:rPr lang="cs-CZ" dirty="0" smtClean="0"/>
              <a:t>6) Vyjmenujte náležitosti příjmového pokladního dokladu.</a:t>
            </a:r>
          </a:p>
          <a:p>
            <a:r>
              <a:rPr lang="cs-CZ" dirty="0" smtClean="0"/>
              <a:t>7) Vysvětlete hmotnou odpovědnost.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234</TotalTime>
  <Words>407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2. Účtová třída procvičování</vt:lpstr>
      <vt:lpstr>Zaúčtujte účetní případy:</vt:lpstr>
      <vt:lpstr>Snímek 5</vt:lpstr>
      <vt:lpstr>Snímek 6</vt:lpstr>
      <vt:lpstr>Opakujeme: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23</cp:revision>
  <dcterms:created xsi:type="dcterms:W3CDTF">2011-11-07T16:02:52Z</dcterms:created>
  <dcterms:modified xsi:type="dcterms:W3CDTF">2014-06-12T11:38:26Z</dcterms:modified>
</cp:coreProperties>
</file>