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5"/>
  </p:notes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image" Target="../media/image6.jpeg"/><Relationship Id="rId4" Type="http://schemas.openxmlformats.org/officeDocument/2006/relationships/image" Target="../media/image9.jpe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v%C4%9Bt_(rybn%C3%ADk)" TargetMode="External"/><Relationship Id="rId1" Type="http://schemas.openxmlformats.org/officeDocument/2006/relationships/hyperlink" Target="http://www.virtualtravel.cz/trebon/rybnik-rozmberk.html" TargetMode="Externa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%C3%A1chovo_jezero" TargetMode="External"/><Relationship Id="rId2" Type="http://schemas.openxmlformats.org/officeDocument/2006/relationships/hyperlink" Target="http://www.google.cz/search?q=%C4%8Dertovo+jezero&amp;hl=cs&amp;biw=1920&amp;bih=875&amp;prmd=imvns&amp;tbm=isch&amp;tbo=u&amp;source=univ&amp;sa=X&amp;ei=Xe-CTrfACZGfOpTh1Tg&amp;ved=0CFIQsAQ" TargetMode="External"/><Relationship Id="rId1" Type="http://schemas.openxmlformats.org/officeDocument/2006/relationships/hyperlink" Target="http://cs.wikipedia.org/wiki/%C4%8Cern%C3%A9_jezero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image" Target="../media/image6.jpeg"/><Relationship Id="rId4" Type="http://schemas.openxmlformats.org/officeDocument/2006/relationships/image" Target="../media/image9.jpe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v%C4%9Bt_(rybn%C3%ADk)" TargetMode="External"/><Relationship Id="rId1" Type="http://schemas.openxmlformats.org/officeDocument/2006/relationships/hyperlink" Target="http://www.virtualtravel.cz/trebon/rybnik-rozmberk.html" TargetMode="External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%C3%A1chovo_jezero" TargetMode="External"/><Relationship Id="rId2" Type="http://schemas.openxmlformats.org/officeDocument/2006/relationships/hyperlink" Target="http://www.google.cz/search?q=%C4%8Dertovo+jezero&amp;hl=cs&amp;biw=1920&amp;bih=875&amp;prmd=imvns&amp;tbm=isch&amp;tbo=u&amp;source=univ&amp;sa=X&amp;ei=Xe-CTrfACZGfOpTh1Tg&amp;ved=0CFIQsAQ" TargetMode="External"/><Relationship Id="rId1" Type="http://schemas.openxmlformats.org/officeDocument/2006/relationships/hyperlink" Target="http://cs.wikipedia.org/wiki/%C4%8Cern%C3%A9_jezero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VY_32_INOVACE_02_Vlastivěda 4.ročník_Vodstvo ČR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err="1" smtClean="0"/>
            <a:t>AUTOR</a:t>
          </a:r>
          <a:r>
            <a:rPr lang="cs-CZ" sz="2000" smtClean="0"/>
            <a:t>: Mgr</a:t>
          </a:r>
          <a:r>
            <a:rPr lang="cs-CZ" sz="2000" smtClean="0"/>
            <a:t>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Vodstvo České republiky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EE5436-49DA-47C3-BA41-6D82614A7E40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402AA91-D532-4A8C-84D9-B5067D47C2F0}" type="presOf" srcId="{D8197B8C-B260-4A16-BDF4-0947B075E274}" destId="{5A5FFA88-C948-4069-8E93-59FA12366E83}" srcOrd="1" destOrd="0" presId="urn:microsoft.com/office/officeart/2005/8/layout/target3"/>
    <dgm:cxn modelId="{649B3A2F-FB73-43ED-8B36-B80E0EB5C7FE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7409B72-1287-4494-A812-B29BD4F89420}" type="presOf" srcId="{D1B46980-6531-4606-95E6-44980827E919}" destId="{6140AFEC-043D-4C43-A2F9-D0F5331DF3A3}" srcOrd="0" destOrd="0" presId="urn:microsoft.com/office/officeart/2005/8/layout/target3"/>
    <dgm:cxn modelId="{0659FD7F-A278-48E0-A6FC-A32A1139ACF3}" type="presOf" srcId="{D8197B8C-B260-4A16-BDF4-0947B075E274}" destId="{25B08C86-7E15-44DC-BE7F-FFB55DD49D12}" srcOrd="0" destOrd="0" presId="urn:microsoft.com/office/officeart/2005/8/layout/target3"/>
    <dgm:cxn modelId="{F3FA8AF7-1F98-4280-AA34-1C3B54A55757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5100AD-3F38-4E23-A0CE-1711A9E9F474}" type="presOf" srcId="{D1B46980-6531-4606-95E6-44980827E919}" destId="{2BE915AB-18AA-4053-B92C-3BFC9ED204BB}" srcOrd="1" destOrd="0" presId="urn:microsoft.com/office/officeart/2005/8/layout/target3"/>
    <dgm:cxn modelId="{CA99B20A-E2CE-4D0D-A7E8-5314A1B9BBA6}" type="presOf" srcId="{B651F6E3-6281-48DB-9319-2AEAFDAE7572}" destId="{6BB5E863-4638-4E1D-BFDE-399D028AC4ED}" srcOrd="1" destOrd="0" presId="urn:microsoft.com/office/officeart/2005/8/layout/target3"/>
    <dgm:cxn modelId="{FE8D7203-FD66-4575-9805-637459D51A8A}" type="presOf" srcId="{D1D4F407-5343-4D3F-B5B9-D407B03CAEB4}" destId="{AED2198E-93D5-4001-81B4-73124B309672}" srcOrd="1" destOrd="0" presId="urn:microsoft.com/office/officeart/2005/8/layout/target3"/>
    <dgm:cxn modelId="{E9FF1538-AFD8-4E4A-96C7-C61081392D7C}" type="presOf" srcId="{757F3AB3-0718-4624-B441-E567A8F0AB56}" destId="{333A1088-737F-45CB-B68E-254E46348037}" srcOrd="0" destOrd="0" presId="urn:microsoft.com/office/officeart/2005/8/layout/target3"/>
    <dgm:cxn modelId="{8FA5B290-A012-4DB4-9F22-3FA235B559B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80D3677-A8BC-494A-8B12-A28D1F51E903}" type="presParOf" srcId="{333A1088-737F-45CB-B68E-254E46348037}" destId="{F5ABB229-8D3B-4694-996A-96F23CF14429}" srcOrd="0" destOrd="0" presId="urn:microsoft.com/office/officeart/2005/8/layout/target3"/>
    <dgm:cxn modelId="{F334B2DB-37DC-40AC-BE20-5E51FA10FC11}" type="presParOf" srcId="{333A1088-737F-45CB-B68E-254E46348037}" destId="{F41139FD-01EE-4571-8B17-4FB00FC51163}" srcOrd="1" destOrd="0" presId="urn:microsoft.com/office/officeart/2005/8/layout/target3"/>
    <dgm:cxn modelId="{F5B9D990-E949-41C8-A493-F950595E3219}" type="presParOf" srcId="{333A1088-737F-45CB-B68E-254E46348037}" destId="{D005CE8C-CC26-4C3E-AC11-E15060ECD759}" srcOrd="2" destOrd="0" presId="urn:microsoft.com/office/officeart/2005/8/layout/target3"/>
    <dgm:cxn modelId="{FECDEAD6-F21D-44B7-9D59-A8CD61B2A539}" type="presParOf" srcId="{333A1088-737F-45CB-B68E-254E46348037}" destId="{2C702D82-9B77-49B7-9568-BB8EB47C3372}" srcOrd="3" destOrd="0" presId="urn:microsoft.com/office/officeart/2005/8/layout/target3"/>
    <dgm:cxn modelId="{F0102E90-0B22-415C-8D00-67B1622DC49B}" type="presParOf" srcId="{333A1088-737F-45CB-B68E-254E46348037}" destId="{A52A0455-90FF-4808-ABD0-F02540D31D5A}" srcOrd="4" destOrd="0" presId="urn:microsoft.com/office/officeart/2005/8/layout/target3"/>
    <dgm:cxn modelId="{07991ECB-6C6A-4824-8A41-641094BE83DF}" type="presParOf" srcId="{333A1088-737F-45CB-B68E-254E46348037}" destId="{6140AFEC-043D-4C43-A2F9-D0F5331DF3A3}" srcOrd="5" destOrd="0" presId="urn:microsoft.com/office/officeart/2005/8/layout/target3"/>
    <dgm:cxn modelId="{91D074C3-7E5E-4368-A903-01A8BD48FC13}" type="presParOf" srcId="{333A1088-737F-45CB-B68E-254E46348037}" destId="{9358AC05-5D7D-4327-9F80-1AD486AEA664}" srcOrd="6" destOrd="0" presId="urn:microsoft.com/office/officeart/2005/8/layout/target3"/>
    <dgm:cxn modelId="{877B10D4-05FD-4E25-BFA4-12768F265CFC}" type="presParOf" srcId="{333A1088-737F-45CB-B68E-254E46348037}" destId="{313FC574-E1CD-4FB4-B054-0B805CE0447D}" srcOrd="7" destOrd="0" presId="urn:microsoft.com/office/officeart/2005/8/layout/target3"/>
    <dgm:cxn modelId="{2BE0932E-BFC9-45DF-8141-273611ABB148}" type="presParOf" srcId="{333A1088-737F-45CB-B68E-254E46348037}" destId="{619D679B-A015-4ECF-8348-D1034C574F40}" srcOrd="8" destOrd="0" presId="urn:microsoft.com/office/officeart/2005/8/layout/target3"/>
    <dgm:cxn modelId="{ED031FE2-3F28-4EE5-AD74-D40054BD60DD}" type="presParOf" srcId="{333A1088-737F-45CB-B68E-254E46348037}" destId="{322283A8-4A27-4CDA-BAE3-F381106A9174}" srcOrd="9" destOrd="0" presId="urn:microsoft.com/office/officeart/2005/8/layout/target3"/>
    <dgm:cxn modelId="{F644320C-6590-4E1C-B6C6-79FFB8B13543}" type="presParOf" srcId="{333A1088-737F-45CB-B68E-254E46348037}" destId="{FFC9F71D-1B4F-4AD9-A4A6-86ADEFC8AF5C}" srcOrd="10" destOrd="0" presId="urn:microsoft.com/office/officeart/2005/8/layout/target3"/>
    <dgm:cxn modelId="{160D0AFF-D8F1-4F91-9FF8-CCF962E9A9CA}" type="presParOf" srcId="{333A1088-737F-45CB-B68E-254E46348037}" destId="{25B08C86-7E15-44DC-BE7F-FFB55DD49D12}" srcOrd="11" destOrd="0" presId="urn:microsoft.com/office/officeart/2005/8/layout/target3"/>
    <dgm:cxn modelId="{5AC666EB-B24D-41A3-8BD8-4BDD2A98F97C}" type="presParOf" srcId="{333A1088-737F-45CB-B68E-254E46348037}" destId="{76644BE8-9D7C-4C09-B250-3D10AF48CBB7}" srcOrd="12" destOrd="0" presId="urn:microsoft.com/office/officeart/2005/8/layout/target3"/>
    <dgm:cxn modelId="{6E5B9C00-9AFB-44DF-87D4-0666F32EBB4F}" type="presParOf" srcId="{333A1088-737F-45CB-B68E-254E46348037}" destId="{EE85B701-7295-41C0-BA7A-34D3756A2AE6}" srcOrd="13" destOrd="0" presId="urn:microsoft.com/office/officeart/2005/8/layout/target3"/>
    <dgm:cxn modelId="{A4934876-1CFB-4909-A08B-CC3F00740468}" type="presParOf" srcId="{333A1088-737F-45CB-B68E-254E46348037}" destId="{8BEBB6EC-1DAA-4CAC-8A25-BC0FCBD5DBD5}" srcOrd="14" destOrd="0" presId="urn:microsoft.com/office/officeart/2005/8/layout/target3"/>
    <dgm:cxn modelId="{C38A561A-B961-4AF8-AE7E-31E30FBF12CA}" type="presParOf" srcId="{333A1088-737F-45CB-B68E-254E46348037}" destId="{AED2198E-93D5-4001-81B4-73124B309672}" srcOrd="15" destOrd="0" presId="urn:microsoft.com/office/officeart/2005/8/layout/target3"/>
    <dgm:cxn modelId="{DE300574-CF93-4500-A6CC-4A17D6DDC6E9}" type="presParOf" srcId="{333A1088-737F-45CB-B68E-254E46348037}" destId="{2BE915AB-18AA-4053-B92C-3BFC9ED204BB}" srcOrd="16" destOrd="0" presId="urn:microsoft.com/office/officeart/2005/8/layout/target3"/>
    <dgm:cxn modelId="{CB47B12B-874E-411A-8FF8-ADD03BDE5D6B}" type="presParOf" srcId="{333A1088-737F-45CB-B68E-254E46348037}" destId="{6BB5E863-4638-4E1D-BFDE-399D028AC4ED}" srcOrd="17" destOrd="0" presId="urn:microsoft.com/office/officeart/2005/8/layout/target3"/>
    <dgm:cxn modelId="{3818C81F-131A-4F37-8A2F-B183A3FDE0EC}" type="presParOf" srcId="{333A1088-737F-45CB-B68E-254E46348037}" destId="{5A5FFA88-C948-4069-8E93-59FA12366E83}" srcOrd="18" destOrd="0" presId="urn:microsoft.com/office/officeart/2005/8/layout/target3"/>
    <dgm:cxn modelId="{4837A0C2-A381-4AE3-BB68-26465E49542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4CBE0F-F9F2-49E2-B499-DFFA9C94844B}" type="doc">
      <dgm:prSet loTypeId="urn:microsoft.com/office/officeart/2005/8/layout/vList4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176A4A9-0E83-4E73-848A-B3821D77B8A8}">
      <dgm:prSet phldrT="[Text]" custT="1"/>
      <dgm:spPr/>
      <dgm:t>
        <a:bodyPr/>
        <a:lstStyle/>
        <a:p>
          <a:r>
            <a:rPr lang="cs-CZ" sz="1800" dirty="0" smtClean="0"/>
            <a:t>Pramen</a:t>
          </a:r>
          <a:endParaRPr lang="cs-CZ" sz="1800" dirty="0"/>
        </a:p>
      </dgm:t>
    </dgm:pt>
    <dgm:pt modelId="{853A6944-34FD-4B0C-9877-5627D16F28BC}" type="parTrans" cxnId="{1FF179A7-1F0F-48B7-B8C1-40547CCBE0FB}">
      <dgm:prSet/>
      <dgm:spPr/>
      <dgm:t>
        <a:bodyPr/>
        <a:lstStyle/>
        <a:p>
          <a:endParaRPr lang="cs-CZ"/>
        </a:p>
      </dgm:t>
    </dgm:pt>
    <dgm:pt modelId="{FB54DB0D-505F-4822-88D4-A2856B5470EC}" type="sibTrans" cxnId="{1FF179A7-1F0F-48B7-B8C1-40547CCBE0FB}">
      <dgm:prSet/>
      <dgm:spPr/>
      <dgm:t>
        <a:bodyPr/>
        <a:lstStyle/>
        <a:p>
          <a:endParaRPr lang="cs-CZ"/>
        </a:p>
      </dgm:t>
    </dgm:pt>
    <dgm:pt modelId="{E7EE846C-83E8-4829-9C23-A66F59813627}">
      <dgm:prSet phldrT="[Text]" custT="1"/>
      <dgm:spPr/>
      <dgm:t>
        <a:bodyPr/>
        <a:lstStyle/>
        <a:p>
          <a:r>
            <a:rPr lang="cs-CZ" sz="1800" dirty="0" smtClean="0"/>
            <a:t>Na samém počátku putování se pramínek prodere ze skály…</a:t>
          </a:r>
          <a:endParaRPr lang="cs-CZ" sz="1800" dirty="0"/>
        </a:p>
      </dgm:t>
    </dgm:pt>
    <dgm:pt modelId="{D738272B-2629-464A-98B7-2023C8F91D5C}" type="parTrans" cxnId="{FE9EC840-A865-4AD1-8DDF-66A02E4C745C}">
      <dgm:prSet/>
      <dgm:spPr/>
      <dgm:t>
        <a:bodyPr/>
        <a:lstStyle/>
        <a:p>
          <a:endParaRPr lang="cs-CZ"/>
        </a:p>
      </dgm:t>
    </dgm:pt>
    <dgm:pt modelId="{60B9AF8A-D63D-4D67-81C9-B72EF216D314}" type="sibTrans" cxnId="{FE9EC840-A865-4AD1-8DDF-66A02E4C745C}">
      <dgm:prSet/>
      <dgm:spPr/>
      <dgm:t>
        <a:bodyPr/>
        <a:lstStyle/>
        <a:p>
          <a:endParaRPr lang="cs-CZ"/>
        </a:p>
      </dgm:t>
    </dgm:pt>
    <dgm:pt modelId="{C1C0949B-CD1E-45B6-B173-9C429A8845B5}">
      <dgm:prSet phldrT="[Text]"/>
      <dgm:spPr/>
      <dgm:t>
        <a:bodyPr/>
        <a:lstStyle/>
        <a:p>
          <a:endParaRPr lang="cs-CZ" sz="1400" dirty="0"/>
        </a:p>
      </dgm:t>
    </dgm:pt>
    <dgm:pt modelId="{7435E8D6-E974-48E3-9404-F4F4839B3F95}" type="parTrans" cxnId="{6B0927B6-3B23-4298-84D8-768F2CFABFC2}">
      <dgm:prSet/>
      <dgm:spPr/>
      <dgm:t>
        <a:bodyPr/>
        <a:lstStyle/>
        <a:p>
          <a:endParaRPr lang="cs-CZ"/>
        </a:p>
      </dgm:t>
    </dgm:pt>
    <dgm:pt modelId="{F570A081-E72B-4ECE-8422-F1B6C2AA2C10}" type="sibTrans" cxnId="{6B0927B6-3B23-4298-84D8-768F2CFABFC2}">
      <dgm:prSet/>
      <dgm:spPr/>
      <dgm:t>
        <a:bodyPr/>
        <a:lstStyle/>
        <a:p>
          <a:endParaRPr lang="cs-CZ"/>
        </a:p>
      </dgm:t>
    </dgm:pt>
    <dgm:pt modelId="{1286A703-F296-4C7C-9AFE-84C3714EC88B}">
      <dgm:prSet phldrT="[Text]" custT="1"/>
      <dgm:spPr/>
      <dgm:t>
        <a:bodyPr/>
        <a:lstStyle/>
        <a:p>
          <a:r>
            <a:rPr lang="cs-CZ" sz="1800" dirty="0" smtClean="0"/>
            <a:t>Bystřina</a:t>
          </a:r>
          <a:endParaRPr lang="cs-CZ" sz="1800" dirty="0"/>
        </a:p>
      </dgm:t>
    </dgm:pt>
    <dgm:pt modelId="{7BACEABD-16E9-4FBD-8F70-CBBA5AF6F353}" type="parTrans" cxnId="{17336089-D586-43AE-B323-B3D114B9B608}">
      <dgm:prSet/>
      <dgm:spPr/>
      <dgm:t>
        <a:bodyPr/>
        <a:lstStyle/>
        <a:p>
          <a:endParaRPr lang="cs-CZ"/>
        </a:p>
      </dgm:t>
    </dgm:pt>
    <dgm:pt modelId="{2C27C7AE-22AA-48EC-A00E-06D6F5DC7A64}" type="sibTrans" cxnId="{17336089-D586-43AE-B323-B3D114B9B608}">
      <dgm:prSet/>
      <dgm:spPr/>
      <dgm:t>
        <a:bodyPr/>
        <a:lstStyle/>
        <a:p>
          <a:endParaRPr lang="cs-CZ"/>
        </a:p>
      </dgm:t>
    </dgm:pt>
    <dgm:pt modelId="{1B022659-440E-4B42-83C0-81E421718EC8}">
      <dgm:prSet phldrT="[Text]" custT="1"/>
      <dgm:spPr/>
      <dgm:t>
        <a:bodyPr/>
        <a:lstStyle/>
        <a:p>
          <a:r>
            <a:rPr lang="cs-CZ" sz="1800" dirty="0" smtClean="0"/>
            <a:t>Průzračná voda skáče po kamenech  i skalách v horách…</a:t>
          </a:r>
          <a:endParaRPr lang="cs-CZ" sz="1800" dirty="0"/>
        </a:p>
      </dgm:t>
    </dgm:pt>
    <dgm:pt modelId="{FBF0C4AD-DCA0-4CEB-9569-3F6F04F6A467}" type="parTrans" cxnId="{D45336D2-1448-42FA-BB12-91B94467622A}">
      <dgm:prSet/>
      <dgm:spPr/>
      <dgm:t>
        <a:bodyPr/>
        <a:lstStyle/>
        <a:p>
          <a:endParaRPr lang="cs-CZ"/>
        </a:p>
      </dgm:t>
    </dgm:pt>
    <dgm:pt modelId="{CE7160E0-DC1D-4DA6-A670-EB5167852787}" type="sibTrans" cxnId="{D45336D2-1448-42FA-BB12-91B94467622A}">
      <dgm:prSet/>
      <dgm:spPr/>
      <dgm:t>
        <a:bodyPr/>
        <a:lstStyle/>
        <a:p>
          <a:endParaRPr lang="cs-CZ"/>
        </a:p>
      </dgm:t>
    </dgm:pt>
    <dgm:pt modelId="{72E77853-AB97-4BEE-BBBA-2ECBB521A945}">
      <dgm:prSet phldrT="[Text]" custT="1"/>
      <dgm:spPr/>
      <dgm:t>
        <a:bodyPr/>
        <a:lstStyle/>
        <a:p>
          <a:r>
            <a:rPr lang="cs-CZ" sz="1800" dirty="0" smtClean="0"/>
            <a:t>Voda ze skály se vrhá jako vodopád-</a:t>
          </a:r>
          <a:r>
            <a:rPr lang="cs-CZ" sz="1800" dirty="0" err="1" smtClean="0"/>
            <a:t>např.Mumlavský</a:t>
          </a:r>
          <a:r>
            <a:rPr lang="cs-CZ" sz="1800" dirty="0" smtClean="0"/>
            <a:t>…</a:t>
          </a:r>
          <a:endParaRPr lang="cs-CZ" sz="1800" dirty="0"/>
        </a:p>
      </dgm:t>
    </dgm:pt>
    <dgm:pt modelId="{67623315-F1B5-41CB-878E-89E2B7220E49}" type="parTrans" cxnId="{ACA43DBF-ED92-410A-9B21-6D7910DA688F}">
      <dgm:prSet/>
      <dgm:spPr/>
      <dgm:t>
        <a:bodyPr/>
        <a:lstStyle/>
        <a:p>
          <a:endParaRPr lang="cs-CZ"/>
        </a:p>
      </dgm:t>
    </dgm:pt>
    <dgm:pt modelId="{DE24E148-43B8-4782-9B69-C1059FD85028}" type="sibTrans" cxnId="{ACA43DBF-ED92-410A-9B21-6D7910DA688F}">
      <dgm:prSet/>
      <dgm:spPr/>
      <dgm:t>
        <a:bodyPr/>
        <a:lstStyle/>
        <a:p>
          <a:endParaRPr lang="cs-CZ"/>
        </a:p>
      </dgm:t>
    </dgm:pt>
    <dgm:pt modelId="{BD08045A-9363-4D7A-89E7-F28413F84C8D}">
      <dgm:prSet phldrT="[Text]" custT="1"/>
      <dgm:spPr/>
      <dgm:t>
        <a:bodyPr/>
        <a:lstStyle/>
        <a:p>
          <a:r>
            <a:rPr lang="cs-CZ" sz="1800" dirty="0" smtClean="0"/>
            <a:t>Řeka</a:t>
          </a:r>
          <a:endParaRPr lang="cs-CZ" sz="1800" dirty="0"/>
        </a:p>
      </dgm:t>
    </dgm:pt>
    <dgm:pt modelId="{316F2650-71CB-413E-8909-3FF4949155E5}" type="parTrans" cxnId="{99FFA6D8-42D5-4A95-93BA-845CF4FE51B4}">
      <dgm:prSet/>
      <dgm:spPr/>
      <dgm:t>
        <a:bodyPr/>
        <a:lstStyle/>
        <a:p>
          <a:endParaRPr lang="cs-CZ"/>
        </a:p>
      </dgm:t>
    </dgm:pt>
    <dgm:pt modelId="{D1F55E2D-E568-4CAE-AEEB-D42BAEA3F23D}" type="sibTrans" cxnId="{99FFA6D8-42D5-4A95-93BA-845CF4FE51B4}">
      <dgm:prSet/>
      <dgm:spPr/>
      <dgm:t>
        <a:bodyPr/>
        <a:lstStyle/>
        <a:p>
          <a:endParaRPr lang="cs-CZ"/>
        </a:p>
      </dgm:t>
    </dgm:pt>
    <dgm:pt modelId="{B1C0D811-216C-4C66-B61E-54729041E9C7}">
      <dgm:prSet phldrT="[Text]" custT="1"/>
      <dgm:spPr/>
      <dgm:t>
        <a:bodyPr/>
        <a:lstStyle/>
        <a:p>
          <a:r>
            <a:rPr lang="cs-CZ" sz="1800" dirty="0" smtClean="0"/>
            <a:t>Na dolním toku bývá široká a klidná…</a:t>
          </a:r>
          <a:endParaRPr lang="cs-CZ" sz="1800" dirty="0"/>
        </a:p>
      </dgm:t>
    </dgm:pt>
    <dgm:pt modelId="{68D93434-E3AA-4DAC-819E-F02B3C96B1A9}" type="sibTrans" cxnId="{576A355C-EDEE-4EDE-8523-630D78C24C3B}">
      <dgm:prSet/>
      <dgm:spPr/>
      <dgm:t>
        <a:bodyPr/>
        <a:lstStyle/>
        <a:p>
          <a:endParaRPr lang="cs-CZ"/>
        </a:p>
      </dgm:t>
    </dgm:pt>
    <dgm:pt modelId="{AC1F1253-F7B0-48EC-9C99-0B497BD49DFB}" type="parTrans" cxnId="{576A355C-EDEE-4EDE-8523-630D78C24C3B}">
      <dgm:prSet/>
      <dgm:spPr/>
      <dgm:t>
        <a:bodyPr/>
        <a:lstStyle/>
        <a:p>
          <a:endParaRPr lang="cs-CZ"/>
        </a:p>
      </dgm:t>
    </dgm:pt>
    <dgm:pt modelId="{E5AE2D25-5DBC-4E94-8287-EC539234C72E}">
      <dgm:prSet phldrT="[Text]" custT="1"/>
      <dgm:spPr/>
      <dgm:t>
        <a:bodyPr/>
        <a:lstStyle/>
        <a:p>
          <a:r>
            <a:rPr lang="cs-CZ" sz="1800" dirty="0" smtClean="0"/>
            <a:t>Při sestupu z hor přítoky mohutní a zklidňuje se ...</a:t>
          </a:r>
          <a:endParaRPr lang="cs-CZ" sz="1800" dirty="0"/>
        </a:p>
      </dgm:t>
    </dgm:pt>
    <dgm:pt modelId="{E1C7DD0B-5072-4C9D-B5A8-BE7055F5934B}" type="sibTrans" cxnId="{E30AEB4C-0411-484A-9D21-B3A511DEFAD3}">
      <dgm:prSet/>
      <dgm:spPr/>
      <dgm:t>
        <a:bodyPr/>
        <a:lstStyle/>
        <a:p>
          <a:endParaRPr lang="cs-CZ"/>
        </a:p>
      </dgm:t>
    </dgm:pt>
    <dgm:pt modelId="{44316730-DAF2-4ED2-B7E9-BBF160C482AD}" type="parTrans" cxnId="{E30AEB4C-0411-484A-9D21-B3A511DEFAD3}">
      <dgm:prSet/>
      <dgm:spPr/>
      <dgm:t>
        <a:bodyPr/>
        <a:lstStyle/>
        <a:p>
          <a:endParaRPr lang="cs-CZ"/>
        </a:p>
      </dgm:t>
    </dgm:pt>
    <dgm:pt modelId="{D317CD65-ADD1-462D-9B18-CE207FAD9556}">
      <dgm:prSet custT="1"/>
      <dgm:spPr/>
      <dgm:t>
        <a:bodyPr/>
        <a:lstStyle/>
        <a:p>
          <a:r>
            <a:rPr lang="cs-CZ" sz="1800" dirty="0" smtClean="0"/>
            <a:t>Význam řek</a:t>
          </a:r>
        </a:p>
      </dgm:t>
    </dgm:pt>
    <dgm:pt modelId="{C1526286-2D6C-44C7-AF96-3573C6861535}" type="parTrans" cxnId="{27211364-A747-4403-9B89-84369B79EC77}">
      <dgm:prSet/>
      <dgm:spPr/>
      <dgm:t>
        <a:bodyPr/>
        <a:lstStyle/>
        <a:p>
          <a:endParaRPr lang="cs-CZ"/>
        </a:p>
      </dgm:t>
    </dgm:pt>
    <dgm:pt modelId="{2A8ABD5A-CB5E-4930-83DF-C6645FA651EB}" type="sibTrans" cxnId="{27211364-A747-4403-9B89-84369B79EC77}">
      <dgm:prSet/>
      <dgm:spPr/>
      <dgm:t>
        <a:bodyPr/>
        <a:lstStyle/>
        <a:p>
          <a:endParaRPr lang="cs-CZ"/>
        </a:p>
      </dgm:t>
    </dgm:pt>
    <dgm:pt modelId="{502AEB6A-C43E-4352-B1CD-20D5D179ABEA}">
      <dgm:prSet phldrT="[Text]" custT="1"/>
      <dgm:spPr/>
      <dgm:t>
        <a:bodyPr/>
        <a:lstStyle/>
        <a:p>
          <a:endParaRPr lang="cs-CZ" sz="1800" dirty="0"/>
        </a:p>
      </dgm:t>
    </dgm:pt>
    <dgm:pt modelId="{AB714273-604F-4B94-AF95-473541C6C7E5}" type="parTrans" cxnId="{3D3CEDC2-9484-43C5-963B-94982CF45AB0}">
      <dgm:prSet/>
      <dgm:spPr/>
      <dgm:t>
        <a:bodyPr/>
        <a:lstStyle/>
        <a:p>
          <a:endParaRPr lang="cs-CZ"/>
        </a:p>
      </dgm:t>
    </dgm:pt>
    <dgm:pt modelId="{13ED9DBF-B99E-4F97-A8CB-9DADDECBD1A7}" type="sibTrans" cxnId="{3D3CEDC2-9484-43C5-963B-94982CF45AB0}">
      <dgm:prSet/>
      <dgm:spPr/>
      <dgm:t>
        <a:bodyPr/>
        <a:lstStyle/>
        <a:p>
          <a:endParaRPr lang="cs-CZ"/>
        </a:p>
      </dgm:t>
    </dgm:pt>
    <dgm:pt modelId="{D142F7AC-25AB-45F0-B3D1-69BC174F6A94}">
      <dgm:prSet custT="1"/>
      <dgm:spPr/>
      <dgm:t>
        <a:bodyPr/>
        <a:lstStyle/>
        <a:p>
          <a:r>
            <a:rPr lang="cs-CZ" sz="1800" dirty="0" smtClean="0"/>
            <a:t>Lodní doprava,pohon mlýnů a elektráren,rekreace,rybolov,zdroj vody….</a:t>
          </a:r>
          <a:endParaRPr lang="cs-CZ" sz="1800" dirty="0"/>
        </a:p>
      </dgm:t>
    </dgm:pt>
    <dgm:pt modelId="{B647C829-E865-47D1-B674-8045E8FF6113}" type="sibTrans" cxnId="{93EB608D-E3CF-4BCD-B6A7-A07BB471E4A2}">
      <dgm:prSet/>
      <dgm:spPr/>
      <dgm:t>
        <a:bodyPr/>
        <a:lstStyle/>
        <a:p>
          <a:endParaRPr lang="cs-CZ"/>
        </a:p>
      </dgm:t>
    </dgm:pt>
    <dgm:pt modelId="{215C4C57-EA0E-4A9B-8EE3-C3428EF647DC}" type="parTrans" cxnId="{93EB608D-E3CF-4BCD-B6A7-A07BB471E4A2}">
      <dgm:prSet/>
      <dgm:spPr/>
      <dgm:t>
        <a:bodyPr/>
        <a:lstStyle/>
        <a:p>
          <a:endParaRPr lang="cs-CZ"/>
        </a:p>
      </dgm:t>
    </dgm:pt>
    <dgm:pt modelId="{57B273A4-8845-415E-9883-2368DD14DA90}" type="pres">
      <dgm:prSet presAssocID="{914CBE0F-F9F2-49E2-B499-DFFA9C94844B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FEBA56A-1A76-4841-95C6-52A2BCF0DECA}" type="pres">
      <dgm:prSet presAssocID="{F176A4A9-0E83-4E73-848A-B3821D77B8A8}" presName="comp" presStyleCnt="0"/>
      <dgm:spPr/>
    </dgm:pt>
    <dgm:pt modelId="{6FF6B83B-0E30-438D-910D-D13B711166A8}" type="pres">
      <dgm:prSet presAssocID="{F176A4A9-0E83-4E73-848A-B3821D77B8A8}" presName="box" presStyleLbl="node1" presStyleIdx="0" presStyleCnt="4" custLinFactY="-937" custLinFactNeighborX="-1172" custLinFactNeighborY="-100000"/>
      <dgm:spPr/>
      <dgm:t>
        <a:bodyPr/>
        <a:lstStyle/>
        <a:p>
          <a:endParaRPr lang="cs-CZ"/>
        </a:p>
      </dgm:t>
    </dgm:pt>
    <dgm:pt modelId="{FC7AAC0A-6E1A-410C-8CD3-9192D0029B60}" type="pres">
      <dgm:prSet presAssocID="{F176A4A9-0E83-4E73-848A-B3821D77B8A8}" presName="img" presStyleLbl="fgImgPlace1" presStyleIdx="0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E86C2D01-7F97-4B24-A90F-4312C0CE8B22}" type="pres">
      <dgm:prSet presAssocID="{F176A4A9-0E83-4E73-848A-B3821D77B8A8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758DB4-875B-45DA-ABB9-14BE52C3910E}" type="pres">
      <dgm:prSet presAssocID="{FB54DB0D-505F-4822-88D4-A2856B5470EC}" presName="spacer" presStyleCnt="0"/>
      <dgm:spPr/>
    </dgm:pt>
    <dgm:pt modelId="{BE7C64DD-2F54-4D35-A241-9243DDE751E9}" type="pres">
      <dgm:prSet presAssocID="{1286A703-F296-4C7C-9AFE-84C3714EC88B}" presName="comp" presStyleCnt="0"/>
      <dgm:spPr/>
    </dgm:pt>
    <dgm:pt modelId="{3BDF1F82-6DA6-4221-9565-6567C9376E8F}" type="pres">
      <dgm:prSet presAssocID="{1286A703-F296-4C7C-9AFE-84C3714EC88B}" presName="box" presStyleLbl="node1" presStyleIdx="1" presStyleCnt="4"/>
      <dgm:spPr/>
      <dgm:t>
        <a:bodyPr/>
        <a:lstStyle/>
        <a:p>
          <a:endParaRPr lang="cs-CZ"/>
        </a:p>
      </dgm:t>
    </dgm:pt>
    <dgm:pt modelId="{A69CF530-735D-4DBA-9575-5E5AF31FDC92}" type="pres">
      <dgm:prSet presAssocID="{1286A703-F296-4C7C-9AFE-84C3714EC88B}" presName="img" presStyleLbl="fgImgPlace1" presStyleIdx="1" presStyleCnt="4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A25584EC-12ED-4B05-B785-B3565E234877}" type="pres">
      <dgm:prSet presAssocID="{1286A703-F296-4C7C-9AFE-84C3714EC88B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F2D21C-865A-4FC6-8B02-F2C3939E0DA8}" type="pres">
      <dgm:prSet presAssocID="{2C27C7AE-22AA-48EC-A00E-06D6F5DC7A64}" presName="spacer" presStyleCnt="0"/>
      <dgm:spPr/>
    </dgm:pt>
    <dgm:pt modelId="{F914F4F1-AC37-4723-A4A5-05EA282292A9}" type="pres">
      <dgm:prSet presAssocID="{BD08045A-9363-4D7A-89E7-F28413F84C8D}" presName="comp" presStyleCnt="0"/>
      <dgm:spPr/>
    </dgm:pt>
    <dgm:pt modelId="{B50F2C2A-772D-4F6A-A9CF-020F6647CD4D}" type="pres">
      <dgm:prSet presAssocID="{BD08045A-9363-4D7A-89E7-F28413F84C8D}" presName="box" presStyleLbl="node1" presStyleIdx="2" presStyleCnt="4"/>
      <dgm:spPr/>
      <dgm:t>
        <a:bodyPr/>
        <a:lstStyle/>
        <a:p>
          <a:endParaRPr lang="cs-CZ"/>
        </a:p>
      </dgm:t>
    </dgm:pt>
    <dgm:pt modelId="{3528CFC3-B69A-40A7-9B15-02DD925D3412}" type="pres">
      <dgm:prSet presAssocID="{BD08045A-9363-4D7A-89E7-F28413F84C8D}" presName="img" presStyleLbl="fgImgPlace1" presStyleIdx="2" presStyleCnt="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6559D870-95CE-4F85-BF44-75F5038FDF73}" type="pres">
      <dgm:prSet presAssocID="{BD08045A-9363-4D7A-89E7-F28413F84C8D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DEEA77-0877-4B1C-B474-E5C60BDFBFEF}" type="pres">
      <dgm:prSet presAssocID="{D1F55E2D-E568-4CAE-AEEB-D42BAEA3F23D}" presName="spacer" presStyleCnt="0"/>
      <dgm:spPr/>
    </dgm:pt>
    <dgm:pt modelId="{3F07B802-7649-46CB-91EB-8089AF4BB506}" type="pres">
      <dgm:prSet presAssocID="{D317CD65-ADD1-462D-9B18-CE207FAD9556}" presName="comp" presStyleCnt="0"/>
      <dgm:spPr/>
    </dgm:pt>
    <dgm:pt modelId="{CEC5A1FE-FC16-4FAA-89A9-C28E9A06B2CE}" type="pres">
      <dgm:prSet presAssocID="{D317CD65-ADD1-462D-9B18-CE207FAD9556}" presName="box" presStyleLbl="node1" presStyleIdx="3" presStyleCnt="4" custLinFactNeighborY="-13"/>
      <dgm:spPr/>
      <dgm:t>
        <a:bodyPr/>
        <a:lstStyle/>
        <a:p>
          <a:endParaRPr lang="cs-CZ"/>
        </a:p>
      </dgm:t>
    </dgm:pt>
    <dgm:pt modelId="{7C0FA3FE-81D1-4D61-ACC3-02C3F88A652E}" type="pres">
      <dgm:prSet presAssocID="{D317CD65-ADD1-462D-9B18-CE207FAD9556}" presName="img" presStyleLbl="fgImgPlace1" presStyleIdx="3" presStyleCnt="4" custLinFactNeighborX="2469" custLinFactNeighborY="-4098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0E348CD3-AB63-436D-ADC1-E9D72813A2B5}" type="pres">
      <dgm:prSet presAssocID="{D317CD65-ADD1-462D-9B18-CE207FAD9556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85276F-C3D1-45FC-BC48-D6C9C3814E0F}" type="presOf" srcId="{72E77853-AB97-4BEE-BBBA-2ECBB521A945}" destId="{A25584EC-12ED-4B05-B785-B3565E234877}" srcOrd="1" destOrd="2" presId="urn:microsoft.com/office/officeart/2005/8/layout/vList4#1"/>
    <dgm:cxn modelId="{17336089-D586-43AE-B323-B3D114B9B608}" srcId="{914CBE0F-F9F2-49E2-B499-DFFA9C94844B}" destId="{1286A703-F296-4C7C-9AFE-84C3714EC88B}" srcOrd="1" destOrd="0" parTransId="{7BACEABD-16E9-4FBD-8F70-CBBA5AF6F353}" sibTransId="{2C27C7AE-22AA-48EC-A00E-06D6F5DC7A64}"/>
    <dgm:cxn modelId="{F7A55BE4-D616-4427-B535-26ADCA5BD042}" type="presOf" srcId="{C1C0949B-CD1E-45B6-B173-9C429A8845B5}" destId="{6FF6B83B-0E30-438D-910D-D13B711166A8}" srcOrd="0" destOrd="3" presId="urn:microsoft.com/office/officeart/2005/8/layout/vList4#1"/>
    <dgm:cxn modelId="{ACA43DBF-ED92-410A-9B21-6D7910DA688F}" srcId="{1286A703-F296-4C7C-9AFE-84C3714EC88B}" destId="{72E77853-AB97-4BEE-BBBA-2ECBB521A945}" srcOrd="1" destOrd="0" parTransId="{67623315-F1B5-41CB-878E-89E2B7220E49}" sibTransId="{DE24E148-43B8-4782-9B69-C1059FD85028}"/>
    <dgm:cxn modelId="{D3D6D45C-B63A-41F2-9438-45E27794AA13}" type="presOf" srcId="{E7EE846C-83E8-4829-9C23-A66F59813627}" destId="{6FF6B83B-0E30-438D-910D-D13B711166A8}" srcOrd="0" destOrd="1" presId="urn:microsoft.com/office/officeart/2005/8/layout/vList4#1"/>
    <dgm:cxn modelId="{93EB608D-E3CF-4BCD-B6A7-A07BB471E4A2}" srcId="{D317CD65-ADD1-462D-9B18-CE207FAD9556}" destId="{D142F7AC-25AB-45F0-B3D1-69BC174F6A94}" srcOrd="0" destOrd="0" parTransId="{215C4C57-EA0E-4A9B-8EE3-C3428EF647DC}" sibTransId="{B647C829-E865-47D1-B674-8045E8FF6113}"/>
    <dgm:cxn modelId="{1FF179A7-1F0F-48B7-B8C1-40547CCBE0FB}" srcId="{914CBE0F-F9F2-49E2-B499-DFFA9C94844B}" destId="{F176A4A9-0E83-4E73-848A-B3821D77B8A8}" srcOrd="0" destOrd="0" parTransId="{853A6944-34FD-4B0C-9877-5627D16F28BC}" sibTransId="{FB54DB0D-505F-4822-88D4-A2856B5470EC}"/>
    <dgm:cxn modelId="{27211364-A747-4403-9B89-84369B79EC77}" srcId="{914CBE0F-F9F2-49E2-B499-DFFA9C94844B}" destId="{D317CD65-ADD1-462D-9B18-CE207FAD9556}" srcOrd="3" destOrd="0" parTransId="{C1526286-2D6C-44C7-AF96-3573C6861535}" sibTransId="{2A8ABD5A-CB5E-4930-83DF-C6645FA651EB}"/>
    <dgm:cxn modelId="{AF69E0DD-FBB7-4E70-8809-A7782C6A12EC}" type="presOf" srcId="{B1C0D811-216C-4C66-B61E-54729041E9C7}" destId="{6559D870-95CE-4F85-BF44-75F5038FDF73}" srcOrd="1" destOrd="2" presId="urn:microsoft.com/office/officeart/2005/8/layout/vList4#1"/>
    <dgm:cxn modelId="{AC02E8DA-56DE-4E1C-91DC-522CA2A2606F}" type="presOf" srcId="{1286A703-F296-4C7C-9AFE-84C3714EC88B}" destId="{3BDF1F82-6DA6-4221-9565-6567C9376E8F}" srcOrd="0" destOrd="0" presId="urn:microsoft.com/office/officeart/2005/8/layout/vList4#1"/>
    <dgm:cxn modelId="{2EE8A659-4735-42AB-8644-FD3276E22567}" type="presOf" srcId="{F176A4A9-0E83-4E73-848A-B3821D77B8A8}" destId="{6FF6B83B-0E30-438D-910D-D13B711166A8}" srcOrd="0" destOrd="0" presId="urn:microsoft.com/office/officeart/2005/8/layout/vList4#1"/>
    <dgm:cxn modelId="{FC60E761-6144-4371-9F62-60CAA04C7753}" type="presOf" srcId="{D142F7AC-25AB-45F0-B3D1-69BC174F6A94}" destId="{CEC5A1FE-FC16-4FAA-89A9-C28E9A06B2CE}" srcOrd="0" destOrd="1" presId="urn:microsoft.com/office/officeart/2005/8/layout/vList4#1"/>
    <dgm:cxn modelId="{894E4746-E653-4296-973B-A147022BE273}" type="presOf" srcId="{F176A4A9-0E83-4E73-848A-B3821D77B8A8}" destId="{E86C2D01-7F97-4B24-A90F-4312C0CE8B22}" srcOrd="1" destOrd="0" presId="urn:microsoft.com/office/officeart/2005/8/layout/vList4#1"/>
    <dgm:cxn modelId="{FE9EC840-A865-4AD1-8DDF-66A02E4C745C}" srcId="{F176A4A9-0E83-4E73-848A-B3821D77B8A8}" destId="{E7EE846C-83E8-4829-9C23-A66F59813627}" srcOrd="0" destOrd="0" parTransId="{D738272B-2629-464A-98B7-2023C8F91D5C}" sibTransId="{60B9AF8A-D63D-4D67-81C9-B72EF216D314}"/>
    <dgm:cxn modelId="{C12A9643-9C36-4A05-937D-271CA85EBACE}" type="presOf" srcId="{BD08045A-9363-4D7A-89E7-F28413F84C8D}" destId="{B50F2C2A-772D-4F6A-A9CF-020F6647CD4D}" srcOrd="0" destOrd="0" presId="urn:microsoft.com/office/officeart/2005/8/layout/vList4#1"/>
    <dgm:cxn modelId="{E30AEB4C-0411-484A-9D21-B3A511DEFAD3}" srcId="{BD08045A-9363-4D7A-89E7-F28413F84C8D}" destId="{E5AE2D25-5DBC-4E94-8287-EC539234C72E}" srcOrd="0" destOrd="0" parTransId="{44316730-DAF2-4ED2-B7E9-BBF160C482AD}" sibTransId="{E1C7DD0B-5072-4C9D-B5A8-BE7055F5934B}"/>
    <dgm:cxn modelId="{E2919D66-C9E4-4F33-96F4-0CCFE9778786}" type="presOf" srcId="{72E77853-AB97-4BEE-BBBA-2ECBB521A945}" destId="{3BDF1F82-6DA6-4221-9565-6567C9376E8F}" srcOrd="0" destOrd="2" presId="urn:microsoft.com/office/officeart/2005/8/layout/vList4#1"/>
    <dgm:cxn modelId="{2427D174-88BF-4B5B-BA4C-12BD5AF4207A}" type="presOf" srcId="{D142F7AC-25AB-45F0-B3D1-69BC174F6A94}" destId="{0E348CD3-AB63-436D-ADC1-E9D72813A2B5}" srcOrd="1" destOrd="1" presId="urn:microsoft.com/office/officeart/2005/8/layout/vList4#1"/>
    <dgm:cxn modelId="{66CBFB62-2C6C-44F4-BE51-BDC7A0B4DDEA}" type="presOf" srcId="{502AEB6A-C43E-4352-B1CD-20D5D179ABEA}" destId="{6FF6B83B-0E30-438D-910D-D13B711166A8}" srcOrd="0" destOrd="2" presId="urn:microsoft.com/office/officeart/2005/8/layout/vList4#1"/>
    <dgm:cxn modelId="{0B0CEEBE-D47C-4DFA-9C00-96B0AFE7A2EC}" type="presOf" srcId="{BD08045A-9363-4D7A-89E7-F28413F84C8D}" destId="{6559D870-95CE-4F85-BF44-75F5038FDF73}" srcOrd="1" destOrd="0" presId="urn:microsoft.com/office/officeart/2005/8/layout/vList4#1"/>
    <dgm:cxn modelId="{99FFA6D8-42D5-4A95-93BA-845CF4FE51B4}" srcId="{914CBE0F-F9F2-49E2-B499-DFFA9C94844B}" destId="{BD08045A-9363-4D7A-89E7-F28413F84C8D}" srcOrd="2" destOrd="0" parTransId="{316F2650-71CB-413E-8909-3FF4949155E5}" sibTransId="{D1F55E2D-E568-4CAE-AEEB-D42BAEA3F23D}"/>
    <dgm:cxn modelId="{D45336D2-1448-42FA-BB12-91B94467622A}" srcId="{1286A703-F296-4C7C-9AFE-84C3714EC88B}" destId="{1B022659-440E-4B42-83C0-81E421718EC8}" srcOrd="0" destOrd="0" parTransId="{FBF0C4AD-DCA0-4CEB-9569-3F6F04F6A467}" sibTransId="{CE7160E0-DC1D-4DA6-A670-EB5167852787}"/>
    <dgm:cxn modelId="{C3F4E9C3-9FEF-4923-86AA-337D3388E29F}" type="presOf" srcId="{B1C0D811-216C-4C66-B61E-54729041E9C7}" destId="{B50F2C2A-772D-4F6A-A9CF-020F6647CD4D}" srcOrd="0" destOrd="2" presId="urn:microsoft.com/office/officeart/2005/8/layout/vList4#1"/>
    <dgm:cxn modelId="{3311E0B0-E414-42AF-9CB6-0B8E371C3735}" type="presOf" srcId="{1B022659-440E-4B42-83C0-81E421718EC8}" destId="{A25584EC-12ED-4B05-B785-B3565E234877}" srcOrd="1" destOrd="1" presId="urn:microsoft.com/office/officeart/2005/8/layout/vList4#1"/>
    <dgm:cxn modelId="{F64D69C8-8C66-4B7D-B1A6-DD1DAB25C2EA}" type="presOf" srcId="{1286A703-F296-4C7C-9AFE-84C3714EC88B}" destId="{A25584EC-12ED-4B05-B785-B3565E234877}" srcOrd="1" destOrd="0" presId="urn:microsoft.com/office/officeart/2005/8/layout/vList4#1"/>
    <dgm:cxn modelId="{3D3CEDC2-9484-43C5-963B-94982CF45AB0}" srcId="{F176A4A9-0E83-4E73-848A-B3821D77B8A8}" destId="{502AEB6A-C43E-4352-B1CD-20D5D179ABEA}" srcOrd="1" destOrd="0" parTransId="{AB714273-604F-4B94-AF95-473541C6C7E5}" sibTransId="{13ED9DBF-B99E-4F97-A8CB-9DADDECBD1A7}"/>
    <dgm:cxn modelId="{33704685-A074-4CEB-AC3B-813E61CBD2F3}" type="presOf" srcId="{502AEB6A-C43E-4352-B1CD-20D5D179ABEA}" destId="{E86C2D01-7F97-4B24-A90F-4312C0CE8B22}" srcOrd="1" destOrd="2" presId="urn:microsoft.com/office/officeart/2005/8/layout/vList4#1"/>
    <dgm:cxn modelId="{CF4D4498-8E5E-4203-8575-DCF4604640D9}" type="presOf" srcId="{E7EE846C-83E8-4829-9C23-A66F59813627}" destId="{E86C2D01-7F97-4B24-A90F-4312C0CE8B22}" srcOrd="1" destOrd="1" presId="urn:microsoft.com/office/officeart/2005/8/layout/vList4#1"/>
    <dgm:cxn modelId="{95AD4B14-954C-4355-9AEF-35D287AFB069}" type="presOf" srcId="{E5AE2D25-5DBC-4E94-8287-EC539234C72E}" destId="{6559D870-95CE-4F85-BF44-75F5038FDF73}" srcOrd="1" destOrd="1" presId="urn:microsoft.com/office/officeart/2005/8/layout/vList4#1"/>
    <dgm:cxn modelId="{12CCFE2B-F71C-4DBD-BC70-DFA77116CF80}" type="presOf" srcId="{914CBE0F-F9F2-49E2-B499-DFFA9C94844B}" destId="{57B273A4-8845-415E-9883-2368DD14DA90}" srcOrd="0" destOrd="0" presId="urn:microsoft.com/office/officeart/2005/8/layout/vList4#1"/>
    <dgm:cxn modelId="{4DE7EE4A-76AD-4DC8-A1BB-1404805F9BC2}" type="presOf" srcId="{E5AE2D25-5DBC-4E94-8287-EC539234C72E}" destId="{B50F2C2A-772D-4F6A-A9CF-020F6647CD4D}" srcOrd="0" destOrd="1" presId="urn:microsoft.com/office/officeart/2005/8/layout/vList4#1"/>
    <dgm:cxn modelId="{D127F5DD-8E9A-4300-98C7-9DC16E355F91}" type="presOf" srcId="{C1C0949B-CD1E-45B6-B173-9C429A8845B5}" destId="{E86C2D01-7F97-4B24-A90F-4312C0CE8B22}" srcOrd="1" destOrd="3" presId="urn:microsoft.com/office/officeart/2005/8/layout/vList4#1"/>
    <dgm:cxn modelId="{576A355C-EDEE-4EDE-8523-630D78C24C3B}" srcId="{BD08045A-9363-4D7A-89E7-F28413F84C8D}" destId="{B1C0D811-216C-4C66-B61E-54729041E9C7}" srcOrd="1" destOrd="0" parTransId="{AC1F1253-F7B0-48EC-9C99-0B497BD49DFB}" sibTransId="{68D93434-E3AA-4DAC-819E-F02B3C96B1A9}"/>
    <dgm:cxn modelId="{6B0927B6-3B23-4298-84D8-768F2CFABFC2}" srcId="{F176A4A9-0E83-4E73-848A-B3821D77B8A8}" destId="{C1C0949B-CD1E-45B6-B173-9C429A8845B5}" srcOrd="2" destOrd="0" parTransId="{7435E8D6-E974-48E3-9404-F4F4839B3F95}" sibTransId="{F570A081-E72B-4ECE-8422-F1B6C2AA2C10}"/>
    <dgm:cxn modelId="{72B6389F-0FBA-4103-BEE1-74EB6419A634}" type="presOf" srcId="{D317CD65-ADD1-462D-9B18-CE207FAD9556}" destId="{CEC5A1FE-FC16-4FAA-89A9-C28E9A06B2CE}" srcOrd="0" destOrd="0" presId="urn:microsoft.com/office/officeart/2005/8/layout/vList4#1"/>
    <dgm:cxn modelId="{5664EB54-99C9-46E2-BD07-71C75998CFB3}" type="presOf" srcId="{1B022659-440E-4B42-83C0-81E421718EC8}" destId="{3BDF1F82-6DA6-4221-9565-6567C9376E8F}" srcOrd="0" destOrd="1" presId="urn:microsoft.com/office/officeart/2005/8/layout/vList4#1"/>
    <dgm:cxn modelId="{DD14F939-8B99-4A16-9A41-07BEBE39D32F}" type="presOf" srcId="{D317CD65-ADD1-462D-9B18-CE207FAD9556}" destId="{0E348CD3-AB63-436D-ADC1-E9D72813A2B5}" srcOrd="1" destOrd="0" presId="urn:microsoft.com/office/officeart/2005/8/layout/vList4#1"/>
    <dgm:cxn modelId="{8DBA4474-A322-469B-9E50-762236F90661}" type="presParOf" srcId="{57B273A4-8845-415E-9883-2368DD14DA90}" destId="{9FEBA56A-1A76-4841-95C6-52A2BCF0DECA}" srcOrd="0" destOrd="0" presId="urn:microsoft.com/office/officeart/2005/8/layout/vList4#1"/>
    <dgm:cxn modelId="{FF4C6596-692D-4441-BB8B-800D8E0C3FF1}" type="presParOf" srcId="{9FEBA56A-1A76-4841-95C6-52A2BCF0DECA}" destId="{6FF6B83B-0E30-438D-910D-D13B711166A8}" srcOrd="0" destOrd="0" presId="urn:microsoft.com/office/officeart/2005/8/layout/vList4#1"/>
    <dgm:cxn modelId="{CB38A00A-9708-4259-8377-AF453632D522}" type="presParOf" srcId="{9FEBA56A-1A76-4841-95C6-52A2BCF0DECA}" destId="{FC7AAC0A-6E1A-410C-8CD3-9192D0029B60}" srcOrd="1" destOrd="0" presId="urn:microsoft.com/office/officeart/2005/8/layout/vList4#1"/>
    <dgm:cxn modelId="{305EF3C5-B6AB-4833-A90D-A0BC4443C902}" type="presParOf" srcId="{9FEBA56A-1A76-4841-95C6-52A2BCF0DECA}" destId="{E86C2D01-7F97-4B24-A90F-4312C0CE8B22}" srcOrd="2" destOrd="0" presId="urn:microsoft.com/office/officeart/2005/8/layout/vList4#1"/>
    <dgm:cxn modelId="{8044C6EE-6016-429E-B804-FAB18D97934D}" type="presParOf" srcId="{57B273A4-8845-415E-9883-2368DD14DA90}" destId="{F3758DB4-875B-45DA-ABB9-14BE52C3910E}" srcOrd="1" destOrd="0" presId="urn:microsoft.com/office/officeart/2005/8/layout/vList4#1"/>
    <dgm:cxn modelId="{D3DD6CB4-4D4D-4779-8BC9-3AD4459C2AED}" type="presParOf" srcId="{57B273A4-8845-415E-9883-2368DD14DA90}" destId="{BE7C64DD-2F54-4D35-A241-9243DDE751E9}" srcOrd="2" destOrd="0" presId="urn:microsoft.com/office/officeart/2005/8/layout/vList4#1"/>
    <dgm:cxn modelId="{A9CE0A4C-F12F-469F-9562-F187A555F472}" type="presParOf" srcId="{BE7C64DD-2F54-4D35-A241-9243DDE751E9}" destId="{3BDF1F82-6DA6-4221-9565-6567C9376E8F}" srcOrd="0" destOrd="0" presId="urn:microsoft.com/office/officeart/2005/8/layout/vList4#1"/>
    <dgm:cxn modelId="{12533B7B-54B4-4BB7-9228-BC4B02D71E44}" type="presParOf" srcId="{BE7C64DD-2F54-4D35-A241-9243DDE751E9}" destId="{A69CF530-735D-4DBA-9575-5E5AF31FDC92}" srcOrd="1" destOrd="0" presId="urn:microsoft.com/office/officeart/2005/8/layout/vList4#1"/>
    <dgm:cxn modelId="{175B934E-9811-4A0F-9D93-D2EE8151E948}" type="presParOf" srcId="{BE7C64DD-2F54-4D35-A241-9243DDE751E9}" destId="{A25584EC-12ED-4B05-B785-B3565E234877}" srcOrd="2" destOrd="0" presId="urn:microsoft.com/office/officeart/2005/8/layout/vList4#1"/>
    <dgm:cxn modelId="{968A2BB7-6F94-4437-9BF9-1DCBAEF9B8F4}" type="presParOf" srcId="{57B273A4-8845-415E-9883-2368DD14DA90}" destId="{EFF2D21C-865A-4FC6-8B02-F2C3939E0DA8}" srcOrd="3" destOrd="0" presId="urn:microsoft.com/office/officeart/2005/8/layout/vList4#1"/>
    <dgm:cxn modelId="{29F19C3E-5DE3-41EC-9495-6424E771E2A4}" type="presParOf" srcId="{57B273A4-8845-415E-9883-2368DD14DA90}" destId="{F914F4F1-AC37-4723-A4A5-05EA282292A9}" srcOrd="4" destOrd="0" presId="urn:microsoft.com/office/officeart/2005/8/layout/vList4#1"/>
    <dgm:cxn modelId="{E8B3149F-8C0C-47C0-B930-FE9078300F0C}" type="presParOf" srcId="{F914F4F1-AC37-4723-A4A5-05EA282292A9}" destId="{B50F2C2A-772D-4F6A-A9CF-020F6647CD4D}" srcOrd="0" destOrd="0" presId="urn:microsoft.com/office/officeart/2005/8/layout/vList4#1"/>
    <dgm:cxn modelId="{D428BC39-B302-4DC1-9EB9-E5B555C55576}" type="presParOf" srcId="{F914F4F1-AC37-4723-A4A5-05EA282292A9}" destId="{3528CFC3-B69A-40A7-9B15-02DD925D3412}" srcOrd="1" destOrd="0" presId="urn:microsoft.com/office/officeart/2005/8/layout/vList4#1"/>
    <dgm:cxn modelId="{D2CA543E-F9E5-40EB-8EF5-C0513AA55DF8}" type="presParOf" srcId="{F914F4F1-AC37-4723-A4A5-05EA282292A9}" destId="{6559D870-95CE-4F85-BF44-75F5038FDF73}" srcOrd="2" destOrd="0" presId="urn:microsoft.com/office/officeart/2005/8/layout/vList4#1"/>
    <dgm:cxn modelId="{145C578B-8E34-4974-8227-C719CA4B842E}" type="presParOf" srcId="{57B273A4-8845-415E-9883-2368DD14DA90}" destId="{2ADEEA77-0877-4B1C-B474-E5C60BDFBFEF}" srcOrd="5" destOrd="0" presId="urn:microsoft.com/office/officeart/2005/8/layout/vList4#1"/>
    <dgm:cxn modelId="{702EC758-C95E-4247-A80C-2390CD066AE9}" type="presParOf" srcId="{57B273A4-8845-415E-9883-2368DD14DA90}" destId="{3F07B802-7649-46CB-91EB-8089AF4BB506}" srcOrd="6" destOrd="0" presId="urn:microsoft.com/office/officeart/2005/8/layout/vList4#1"/>
    <dgm:cxn modelId="{12FEB93A-B038-48A4-8646-6183FB22366F}" type="presParOf" srcId="{3F07B802-7649-46CB-91EB-8089AF4BB506}" destId="{CEC5A1FE-FC16-4FAA-89A9-C28E9A06B2CE}" srcOrd="0" destOrd="0" presId="urn:microsoft.com/office/officeart/2005/8/layout/vList4#1"/>
    <dgm:cxn modelId="{1742BEC1-5559-4E16-A386-0559B8C7DAB9}" type="presParOf" srcId="{3F07B802-7649-46CB-91EB-8089AF4BB506}" destId="{7C0FA3FE-81D1-4D61-ACC3-02C3F88A652E}" srcOrd="1" destOrd="0" presId="urn:microsoft.com/office/officeart/2005/8/layout/vList4#1"/>
    <dgm:cxn modelId="{D012A96D-F6E8-4074-AFB3-EBD5FA262948}" type="presParOf" srcId="{3F07B802-7649-46CB-91EB-8089AF4BB506}" destId="{0E348CD3-AB63-436D-ADC1-E9D72813A2B5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1038C4-7BCA-46F5-A26F-6AA14320B9AA}" type="doc">
      <dgm:prSet loTypeId="urn:microsoft.com/office/officeart/2005/8/layout/list1" loCatId="list" qsTypeId="urn:microsoft.com/office/officeart/2005/8/quickstyle/3d1" qsCatId="3D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77ED580D-3EC0-48A7-BEB1-06E427EAA81A}">
      <dgm:prSet phldrT="[Text]"/>
      <dgm:spPr/>
      <dgm:t>
        <a:bodyPr/>
        <a:lstStyle/>
        <a:p>
          <a:r>
            <a:rPr lang="cs-CZ" dirty="0" smtClean="0"/>
            <a:t>Nejvíce v Jižních Čechách</a:t>
          </a:r>
          <a:endParaRPr lang="cs-CZ" dirty="0"/>
        </a:p>
      </dgm:t>
    </dgm:pt>
    <dgm:pt modelId="{0042B327-F41D-490B-80E0-E4B79141644F}" type="parTrans" cxnId="{6A1A3026-E8A7-49EE-B9D2-B1617206ED2A}">
      <dgm:prSet/>
      <dgm:spPr/>
      <dgm:t>
        <a:bodyPr/>
        <a:lstStyle/>
        <a:p>
          <a:endParaRPr lang="cs-CZ"/>
        </a:p>
      </dgm:t>
    </dgm:pt>
    <dgm:pt modelId="{4C512645-D047-4A9F-B2A7-16557B660675}" type="sibTrans" cxnId="{6A1A3026-E8A7-49EE-B9D2-B1617206ED2A}">
      <dgm:prSet/>
      <dgm:spPr/>
      <dgm:t>
        <a:bodyPr/>
        <a:lstStyle/>
        <a:p>
          <a:endParaRPr lang="cs-CZ"/>
        </a:p>
      </dgm:t>
    </dgm:pt>
    <dgm:pt modelId="{8EC553DF-1EC3-4531-A545-B104A315730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/>
            </a:rPr>
            <a:t>ROŽMBERK</a:t>
          </a:r>
          <a:endParaRPr lang="cs-CZ" dirty="0"/>
        </a:p>
      </dgm:t>
    </dgm:pt>
    <dgm:pt modelId="{B4E37DB2-028B-466B-A30C-12FE1441C232}" type="parTrans" cxnId="{51554350-35E8-497F-80FE-53C8264D7FEF}">
      <dgm:prSet/>
      <dgm:spPr/>
      <dgm:t>
        <a:bodyPr/>
        <a:lstStyle/>
        <a:p>
          <a:endParaRPr lang="cs-CZ"/>
        </a:p>
      </dgm:t>
    </dgm:pt>
    <dgm:pt modelId="{8A0AF9B4-1BF0-4AB9-86C4-7658F4A778C9}" type="sibTrans" cxnId="{51554350-35E8-497F-80FE-53C8264D7FEF}">
      <dgm:prSet/>
      <dgm:spPr/>
      <dgm:t>
        <a:bodyPr/>
        <a:lstStyle/>
        <a:p>
          <a:endParaRPr lang="cs-CZ"/>
        </a:p>
      </dgm:t>
    </dgm:pt>
    <dgm:pt modelId="{BB5ADB43-11AC-4638-8549-340008C1854D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/>
            </a:rPr>
            <a:t>SVĚT</a:t>
          </a:r>
          <a:endParaRPr lang="cs-CZ" dirty="0"/>
        </a:p>
      </dgm:t>
    </dgm:pt>
    <dgm:pt modelId="{61E85A18-4424-4E80-9556-B3BEF4F38D2C}" type="parTrans" cxnId="{9C56CE3C-BB3E-43E3-8ECD-3375940827C1}">
      <dgm:prSet/>
      <dgm:spPr/>
      <dgm:t>
        <a:bodyPr/>
        <a:lstStyle/>
        <a:p>
          <a:endParaRPr lang="cs-CZ"/>
        </a:p>
      </dgm:t>
    </dgm:pt>
    <dgm:pt modelId="{6915FA22-BA97-4E2D-8CDB-421EC414AD1C}" type="sibTrans" cxnId="{9C56CE3C-BB3E-43E3-8ECD-3375940827C1}">
      <dgm:prSet/>
      <dgm:spPr/>
      <dgm:t>
        <a:bodyPr/>
        <a:lstStyle/>
        <a:p>
          <a:endParaRPr lang="cs-CZ"/>
        </a:p>
      </dgm:t>
    </dgm:pt>
    <dgm:pt modelId="{B7C274AB-BD60-4669-8927-8FCEDA75A3F4}" type="pres">
      <dgm:prSet presAssocID="{BB1038C4-7BCA-46F5-A26F-6AA14320B9A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E277614-2C56-4A62-912B-D4109A5C3036}" type="pres">
      <dgm:prSet presAssocID="{77ED580D-3EC0-48A7-BEB1-06E427EAA81A}" presName="parentLin" presStyleCnt="0"/>
      <dgm:spPr/>
    </dgm:pt>
    <dgm:pt modelId="{97C16D12-42F4-4192-B6CB-A0729EB8BB17}" type="pres">
      <dgm:prSet presAssocID="{77ED580D-3EC0-48A7-BEB1-06E427EAA81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FACE4C18-955B-46DE-B203-3D6E1D784EE0}" type="pres">
      <dgm:prSet presAssocID="{77ED580D-3EC0-48A7-BEB1-06E427EAA81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9B7114-5E7E-414F-94AE-E476ADCCABF8}" type="pres">
      <dgm:prSet presAssocID="{77ED580D-3EC0-48A7-BEB1-06E427EAA81A}" presName="negativeSpace" presStyleCnt="0"/>
      <dgm:spPr/>
    </dgm:pt>
    <dgm:pt modelId="{DA5A2201-61E2-43A7-89F6-8AE02431C822}" type="pres">
      <dgm:prSet presAssocID="{77ED580D-3EC0-48A7-BEB1-06E427EAA81A}" presName="childText" presStyleLbl="conFgAcc1" presStyleIdx="0" presStyleCnt="3" custLinFactNeighborY="-12650">
        <dgm:presLayoutVars>
          <dgm:bulletEnabled val="1"/>
        </dgm:presLayoutVars>
      </dgm:prSet>
      <dgm:spPr/>
    </dgm:pt>
    <dgm:pt modelId="{7F41B04F-BA84-4D8F-831A-E3F8C6AB34D7}" type="pres">
      <dgm:prSet presAssocID="{4C512645-D047-4A9F-B2A7-16557B660675}" presName="spaceBetweenRectangles" presStyleCnt="0"/>
      <dgm:spPr/>
    </dgm:pt>
    <dgm:pt modelId="{25CD773A-F5DD-467F-AAA0-7BA8163B00C0}" type="pres">
      <dgm:prSet presAssocID="{8EC553DF-1EC3-4531-A545-B104A3157300}" presName="parentLin" presStyleCnt="0"/>
      <dgm:spPr/>
    </dgm:pt>
    <dgm:pt modelId="{CDF3C6FD-4DE3-4278-B8B5-790CF1C03837}" type="pres">
      <dgm:prSet presAssocID="{8EC553DF-1EC3-4531-A545-B104A3157300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96264447-7574-45DF-9313-4EBD4416CDE3}" type="pres">
      <dgm:prSet presAssocID="{8EC553DF-1EC3-4531-A545-B104A3157300}" presName="parentText" presStyleLbl="node1" presStyleIdx="1" presStyleCnt="3" custLinFactNeighborX="27119" custLinFactNeighborY="-514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5DC5D3-AD7C-4021-8FFF-850D5C55B502}" type="pres">
      <dgm:prSet presAssocID="{8EC553DF-1EC3-4531-A545-B104A3157300}" presName="negativeSpace" presStyleCnt="0"/>
      <dgm:spPr/>
    </dgm:pt>
    <dgm:pt modelId="{168364A0-4737-419E-81CD-0E412BEB7180}" type="pres">
      <dgm:prSet presAssocID="{8EC553DF-1EC3-4531-A545-B104A3157300}" presName="childText" presStyleLbl="conFgAcc1" presStyleIdx="1" presStyleCnt="3">
        <dgm:presLayoutVars>
          <dgm:bulletEnabled val="1"/>
        </dgm:presLayoutVars>
      </dgm:prSet>
      <dgm:spPr/>
    </dgm:pt>
    <dgm:pt modelId="{B0D9637E-ADC4-4ECB-9032-20833D20B7A1}" type="pres">
      <dgm:prSet presAssocID="{8A0AF9B4-1BF0-4AB9-86C4-7658F4A778C9}" presName="spaceBetweenRectangles" presStyleCnt="0"/>
      <dgm:spPr/>
    </dgm:pt>
    <dgm:pt modelId="{C9BAA2DE-4E49-40B3-9143-F801B7A79D20}" type="pres">
      <dgm:prSet presAssocID="{BB5ADB43-11AC-4638-8549-340008C1854D}" presName="parentLin" presStyleCnt="0"/>
      <dgm:spPr/>
    </dgm:pt>
    <dgm:pt modelId="{37AC0EE3-5DA3-4ABC-A98B-B547C7547A89}" type="pres">
      <dgm:prSet presAssocID="{BB5ADB43-11AC-4638-8549-340008C1854D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3157AB46-B5E4-4E72-A4B9-CFA22A8D923C}" type="pres">
      <dgm:prSet presAssocID="{BB5ADB43-11AC-4638-8549-340008C1854D}" presName="parentText" presStyleLbl="node1" presStyleIdx="2" presStyleCnt="3" custLinFactNeighborX="1695" custLinFactNeighborY="253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E785BA-202C-4D5A-82BC-23C0936FBC01}" type="pres">
      <dgm:prSet presAssocID="{BB5ADB43-11AC-4638-8549-340008C1854D}" presName="negativeSpace" presStyleCnt="0"/>
      <dgm:spPr/>
    </dgm:pt>
    <dgm:pt modelId="{829958D8-B9FA-4050-BD3F-09536D74D535}" type="pres">
      <dgm:prSet presAssocID="{BB5ADB43-11AC-4638-8549-340008C1854D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9C3CD8C3-192D-4934-B1D9-9A12A599DB7E}" type="presOf" srcId="{8EC553DF-1EC3-4531-A545-B104A3157300}" destId="{96264447-7574-45DF-9313-4EBD4416CDE3}" srcOrd="1" destOrd="0" presId="urn:microsoft.com/office/officeart/2005/8/layout/list1"/>
    <dgm:cxn modelId="{C6F3D842-0D8E-44D0-9DCF-5D3A1C38AE64}" type="presOf" srcId="{8EC553DF-1EC3-4531-A545-B104A3157300}" destId="{CDF3C6FD-4DE3-4278-B8B5-790CF1C03837}" srcOrd="0" destOrd="0" presId="urn:microsoft.com/office/officeart/2005/8/layout/list1"/>
    <dgm:cxn modelId="{6A1A3026-E8A7-49EE-B9D2-B1617206ED2A}" srcId="{BB1038C4-7BCA-46F5-A26F-6AA14320B9AA}" destId="{77ED580D-3EC0-48A7-BEB1-06E427EAA81A}" srcOrd="0" destOrd="0" parTransId="{0042B327-F41D-490B-80E0-E4B79141644F}" sibTransId="{4C512645-D047-4A9F-B2A7-16557B660675}"/>
    <dgm:cxn modelId="{A1ED6177-644E-4782-8FF7-C4DA4F3F6D1A}" type="presOf" srcId="{77ED580D-3EC0-48A7-BEB1-06E427EAA81A}" destId="{FACE4C18-955B-46DE-B203-3D6E1D784EE0}" srcOrd="1" destOrd="0" presId="urn:microsoft.com/office/officeart/2005/8/layout/list1"/>
    <dgm:cxn modelId="{51554350-35E8-497F-80FE-53C8264D7FEF}" srcId="{BB1038C4-7BCA-46F5-A26F-6AA14320B9AA}" destId="{8EC553DF-1EC3-4531-A545-B104A3157300}" srcOrd="1" destOrd="0" parTransId="{B4E37DB2-028B-466B-A30C-12FE1441C232}" sibTransId="{8A0AF9B4-1BF0-4AB9-86C4-7658F4A778C9}"/>
    <dgm:cxn modelId="{C447F983-92CF-43C0-A499-0C80231233FB}" type="presOf" srcId="{BB1038C4-7BCA-46F5-A26F-6AA14320B9AA}" destId="{B7C274AB-BD60-4669-8927-8FCEDA75A3F4}" srcOrd="0" destOrd="0" presId="urn:microsoft.com/office/officeart/2005/8/layout/list1"/>
    <dgm:cxn modelId="{863EA10F-20A8-453C-AD25-8F8C6AC58E6C}" type="presOf" srcId="{BB5ADB43-11AC-4638-8549-340008C1854D}" destId="{37AC0EE3-5DA3-4ABC-A98B-B547C7547A89}" srcOrd="0" destOrd="0" presId="urn:microsoft.com/office/officeart/2005/8/layout/list1"/>
    <dgm:cxn modelId="{9C56CE3C-BB3E-43E3-8ECD-3375940827C1}" srcId="{BB1038C4-7BCA-46F5-A26F-6AA14320B9AA}" destId="{BB5ADB43-11AC-4638-8549-340008C1854D}" srcOrd="2" destOrd="0" parTransId="{61E85A18-4424-4E80-9556-B3BEF4F38D2C}" sibTransId="{6915FA22-BA97-4E2D-8CDB-421EC414AD1C}"/>
    <dgm:cxn modelId="{824DF96B-6805-49A2-8277-CC3E143FB9F3}" type="presOf" srcId="{77ED580D-3EC0-48A7-BEB1-06E427EAA81A}" destId="{97C16D12-42F4-4192-B6CB-A0729EB8BB17}" srcOrd="0" destOrd="0" presId="urn:microsoft.com/office/officeart/2005/8/layout/list1"/>
    <dgm:cxn modelId="{F76F0980-5424-46EB-B60B-6154EEBB77D8}" type="presOf" srcId="{BB5ADB43-11AC-4638-8549-340008C1854D}" destId="{3157AB46-B5E4-4E72-A4B9-CFA22A8D923C}" srcOrd="1" destOrd="0" presId="urn:microsoft.com/office/officeart/2005/8/layout/list1"/>
    <dgm:cxn modelId="{E70069D0-1213-4091-B31C-7440D413F267}" type="presParOf" srcId="{B7C274AB-BD60-4669-8927-8FCEDA75A3F4}" destId="{5E277614-2C56-4A62-912B-D4109A5C3036}" srcOrd="0" destOrd="0" presId="urn:microsoft.com/office/officeart/2005/8/layout/list1"/>
    <dgm:cxn modelId="{EAD2C149-0DF2-4E57-9413-291B83122A44}" type="presParOf" srcId="{5E277614-2C56-4A62-912B-D4109A5C3036}" destId="{97C16D12-42F4-4192-B6CB-A0729EB8BB17}" srcOrd="0" destOrd="0" presId="urn:microsoft.com/office/officeart/2005/8/layout/list1"/>
    <dgm:cxn modelId="{B57FB63F-4074-4D33-A80E-AA4823F0793C}" type="presParOf" srcId="{5E277614-2C56-4A62-912B-D4109A5C3036}" destId="{FACE4C18-955B-46DE-B203-3D6E1D784EE0}" srcOrd="1" destOrd="0" presId="urn:microsoft.com/office/officeart/2005/8/layout/list1"/>
    <dgm:cxn modelId="{F799B898-AA4F-4BAB-83BD-0F82B75069A4}" type="presParOf" srcId="{B7C274AB-BD60-4669-8927-8FCEDA75A3F4}" destId="{4E9B7114-5E7E-414F-94AE-E476ADCCABF8}" srcOrd="1" destOrd="0" presId="urn:microsoft.com/office/officeart/2005/8/layout/list1"/>
    <dgm:cxn modelId="{E2E46721-44FD-4310-98CF-6BC4F25BC323}" type="presParOf" srcId="{B7C274AB-BD60-4669-8927-8FCEDA75A3F4}" destId="{DA5A2201-61E2-43A7-89F6-8AE02431C822}" srcOrd="2" destOrd="0" presId="urn:microsoft.com/office/officeart/2005/8/layout/list1"/>
    <dgm:cxn modelId="{64D55A31-73DC-4285-94DE-C86663CEE85D}" type="presParOf" srcId="{B7C274AB-BD60-4669-8927-8FCEDA75A3F4}" destId="{7F41B04F-BA84-4D8F-831A-E3F8C6AB34D7}" srcOrd="3" destOrd="0" presId="urn:microsoft.com/office/officeart/2005/8/layout/list1"/>
    <dgm:cxn modelId="{E842F834-FDB7-46DB-BE96-983FD7A86C94}" type="presParOf" srcId="{B7C274AB-BD60-4669-8927-8FCEDA75A3F4}" destId="{25CD773A-F5DD-467F-AAA0-7BA8163B00C0}" srcOrd="4" destOrd="0" presId="urn:microsoft.com/office/officeart/2005/8/layout/list1"/>
    <dgm:cxn modelId="{83A4F5C4-2C69-444D-8310-B869A8763D21}" type="presParOf" srcId="{25CD773A-F5DD-467F-AAA0-7BA8163B00C0}" destId="{CDF3C6FD-4DE3-4278-B8B5-790CF1C03837}" srcOrd="0" destOrd="0" presId="urn:microsoft.com/office/officeart/2005/8/layout/list1"/>
    <dgm:cxn modelId="{630DE2A7-D3E8-4673-A5CF-D4B4E6F66B7D}" type="presParOf" srcId="{25CD773A-F5DD-467F-AAA0-7BA8163B00C0}" destId="{96264447-7574-45DF-9313-4EBD4416CDE3}" srcOrd="1" destOrd="0" presId="urn:microsoft.com/office/officeart/2005/8/layout/list1"/>
    <dgm:cxn modelId="{A632F95A-3EB6-46D2-B92C-2A354AD57784}" type="presParOf" srcId="{B7C274AB-BD60-4669-8927-8FCEDA75A3F4}" destId="{B45DC5D3-AD7C-4021-8FFF-850D5C55B502}" srcOrd="5" destOrd="0" presId="urn:microsoft.com/office/officeart/2005/8/layout/list1"/>
    <dgm:cxn modelId="{7CFD1D7D-C397-4A55-96D5-759DC9701763}" type="presParOf" srcId="{B7C274AB-BD60-4669-8927-8FCEDA75A3F4}" destId="{168364A0-4737-419E-81CD-0E412BEB7180}" srcOrd="6" destOrd="0" presId="urn:microsoft.com/office/officeart/2005/8/layout/list1"/>
    <dgm:cxn modelId="{FD144370-0210-45EC-9019-724E479CB485}" type="presParOf" srcId="{B7C274AB-BD60-4669-8927-8FCEDA75A3F4}" destId="{B0D9637E-ADC4-4ECB-9032-20833D20B7A1}" srcOrd="7" destOrd="0" presId="urn:microsoft.com/office/officeart/2005/8/layout/list1"/>
    <dgm:cxn modelId="{2770C3EC-B934-4655-8FD9-879CAB88FAA9}" type="presParOf" srcId="{B7C274AB-BD60-4669-8927-8FCEDA75A3F4}" destId="{C9BAA2DE-4E49-40B3-9143-F801B7A79D20}" srcOrd="8" destOrd="0" presId="urn:microsoft.com/office/officeart/2005/8/layout/list1"/>
    <dgm:cxn modelId="{B5BAFCB9-1ED3-4863-93EE-46D4ECEBDCC9}" type="presParOf" srcId="{C9BAA2DE-4E49-40B3-9143-F801B7A79D20}" destId="{37AC0EE3-5DA3-4ABC-A98B-B547C7547A89}" srcOrd="0" destOrd="0" presId="urn:microsoft.com/office/officeart/2005/8/layout/list1"/>
    <dgm:cxn modelId="{31C88C57-4FF2-4002-89B4-8F77CF220F65}" type="presParOf" srcId="{C9BAA2DE-4E49-40B3-9143-F801B7A79D20}" destId="{3157AB46-B5E4-4E72-A4B9-CFA22A8D923C}" srcOrd="1" destOrd="0" presId="urn:microsoft.com/office/officeart/2005/8/layout/list1"/>
    <dgm:cxn modelId="{25C536A6-0784-465F-B342-C91E31E21E05}" type="presParOf" srcId="{B7C274AB-BD60-4669-8927-8FCEDA75A3F4}" destId="{51E785BA-202C-4D5A-82BC-23C0936FBC01}" srcOrd="9" destOrd="0" presId="urn:microsoft.com/office/officeart/2005/8/layout/list1"/>
    <dgm:cxn modelId="{0D8C8A04-58B2-4D06-985C-138641B89BC0}" type="presParOf" srcId="{B7C274AB-BD60-4669-8927-8FCEDA75A3F4}" destId="{829958D8-B9FA-4050-BD3F-09536D74D53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4FC4FD0-4BD9-40A7-B828-7077BC8DA1DB}" type="doc">
      <dgm:prSet loTypeId="urn:microsoft.com/office/officeart/2005/8/layout/list1" loCatId="list" qsTypeId="urn:microsoft.com/office/officeart/2005/8/quickstyle/3d1" qsCatId="3D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B9E8F113-36DE-455D-B693-D71240DD8BE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/>
            </a:rPr>
            <a:t>ČERNÉ JEZERO</a:t>
          </a:r>
          <a:endParaRPr lang="cs-CZ" dirty="0"/>
        </a:p>
      </dgm:t>
    </dgm:pt>
    <dgm:pt modelId="{1D8D91F9-D6ED-43B1-9645-5804B9A0ECE2}" type="parTrans" cxnId="{237F55DF-3609-4E0D-B2BB-2DAFAC93DF8F}">
      <dgm:prSet/>
      <dgm:spPr/>
      <dgm:t>
        <a:bodyPr/>
        <a:lstStyle/>
        <a:p>
          <a:endParaRPr lang="cs-CZ"/>
        </a:p>
      </dgm:t>
    </dgm:pt>
    <dgm:pt modelId="{43A16785-657F-4A54-9FAF-F5CDD2440605}" type="sibTrans" cxnId="{237F55DF-3609-4E0D-B2BB-2DAFAC93DF8F}">
      <dgm:prSet/>
      <dgm:spPr/>
      <dgm:t>
        <a:bodyPr/>
        <a:lstStyle/>
        <a:p>
          <a:endParaRPr lang="cs-CZ"/>
        </a:p>
      </dgm:t>
    </dgm:pt>
    <dgm:pt modelId="{729CA344-6B96-4F90-AEFE-7C7BD46EB9AA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/>
            </a:rPr>
            <a:t>ČERTOVO JEZERO</a:t>
          </a:r>
          <a:endParaRPr lang="cs-CZ" dirty="0"/>
        </a:p>
      </dgm:t>
    </dgm:pt>
    <dgm:pt modelId="{522664DB-57F1-477F-B064-A6F6BEDA89E1}" type="parTrans" cxnId="{C54D3DE1-D1AC-420D-B0B6-B094E18E6BAF}">
      <dgm:prSet/>
      <dgm:spPr/>
      <dgm:t>
        <a:bodyPr/>
        <a:lstStyle/>
        <a:p>
          <a:endParaRPr lang="cs-CZ"/>
        </a:p>
      </dgm:t>
    </dgm:pt>
    <dgm:pt modelId="{543D5D78-8659-44F9-B003-A14216E6C0C1}" type="sibTrans" cxnId="{C54D3DE1-D1AC-420D-B0B6-B094E18E6BAF}">
      <dgm:prSet/>
      <dgm:spPr/>
      <dgm:t>
        <a:bodyPr/>
        <a:lstStyle/>
        <a:p>
          <a:endParaRPr lang="cs-CZ"/>
        </a:p>
      </dgm:t>
    </dgm:pt>
    <dgm:pt modelId="{FB5E9CF5-10C4-4A2E-A793-DF7B576F935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/>
            </a:rPr>
            <a:t>MÁCHOVO JEZERO </a:t>
          </a:r>
          <a:r>
            <a:rPr lang="cs-CZ" dirty="0" smtClean="0"/>
            <a:t>je ve skutečnosti rybník</a:t>
          </a:r>
          <a:endParaRPr lang="cs-CZ" dirty="0"/>
        </a:p>
      </dgm:t>
    </dgm:pt>
    <dgm:pt modelId="{1A68A20C-2F00-4B4E-965F-81F15490AA46}" type="parTrans" cxnId="{48FA6FF2-2D85-4554-9EF0-91A29E15A9E9}">
      <dgm:prSet/>
      <dgm:spPr/>
      <dgm:t>
        <a:bodyPr/>
        <a:lstStyle/>
        <a:p>
          <a:endParaRPr lang="cs-CZ"/>
        </a:p>
      </dgm:t>
    </dgm:pt>
    <dgm:pt modelId="{D6685890-DC80-4C1C-BD15-BAFCAEC22A6A}" type="sibTrans" cxnId="{48FA6FF2-2D85-4554-9EF0-91A29E15A9E9}">
      <dgm:prSet/>
      <dgm:spPr/>
      <dgm:t>
        <a:bodyPr/>
        <a:lstStyle/>
        <a:p>
          <a:endParaRPr lang="cs-CZ"/>
        </a:p>
      </dgm:t>
    </dgm:pt>
    <dgm:pt modelId="{8477E25B-9356-4E57-88F8-0B83D3AFF0FD}" type="pres">
      <dgm:prSet presAssocID="{54FC4FD0-4BD9-40A7-B828-7077BC8DA1DB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D1E7CB7-8517-418D-A1DB-CDB9F5FB85AC}" type="pres">
      <dgm:prSet presAssocID="{B9E8F113-36DE-455D-B693-D71240DD8BE1}" presName="parentLin" presStyleCnt="0"/>
      <dgm:spPr/>
    </dgm:pt>
    <dgm:pt modelId="{2D7CB11B-B2FE-4C33-A928-836E3F538836}" type="pres">
      <dgm:prSet presAssocID="{B9E8F113-36DE-455D-B693-D71240DD8BE1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D1D3C15-E71B-4031-8EAF-7B5B0EE031FF}" type="pres">
      <dgm:prSet presAssocID="{B9E8F113-36DE-455D-B693-D71240DD8BE1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B24F86-EB06-4EFB-8632-0CB00CE04D44}" type="pres">
      <dgm:prSet presAssocID="{B9E8F113-36DE-455D-B693-D71240DD8BE1}" presName="negativeSpace" presStyleCnt="0"/>
      <dgm:spPr/>
    </dgm:pt>
    <dgm:pt modelId="{55C3815D-B98B-465A-B94D-7DD6351C49FC}" type="pres">
      <dgm:prSet presAssocID="{B9E8F113-36DE-455D-B693-D71240DD8BE1}" presName="childText" presStyleLbl="conFgAcc1" presStyleIdx="0" presStyleCnt="3">
        <dgm:presLayoutVars>
          <dgm:bulletEnabled val="1"/>
        </dgm:presLayoutVars>
      </dgm:prSet>
      <dgm:spPr/>
    </dgm:pt>
    <dgm:pt modelId="{6068A1EB-DD1E-41C0-A901-6EFF5C41933B}" type="pres">
      <dgm:prSet presAssocID="{43A16785-657F-4A54-9FAF-F5CDD2440605}" presName="spaceBetweenRectangles" presStyleCnt="0"/>
      <dgm:spPr/>
    </dgm:pt>
    <dgm:pt modelId="{F5E4AE2D-5492-4931-B596-F51B86EE8FB3}" type="pres">
      <dgm:prSet presAssocID="{729CA344-6B96-4F90-AEFE-7C7BD46EB9AA}" presName="parentLin" presStyleCnt="0"/>
      <dgm:spPr/>
    </dgm:pt>
    <dgm:pt modelId="{5371D7BC-B751-40B3-98FB-5D63EEDCB306}" type="pres">
      <dgm:prSet presAssocID="{729CA344-6B96-4F90-AEFE-7C7BD46EB9A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9B22388D-8DF7-4F44-B1AC-C0C273F5C245}" type="pres">
      <dgm:prSet presAssocID="{729CA344-6B96-4F90-AEFE-7C7BD46EB9A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2CBB2-E9B2-4F4D-A942-C1E789BB598D}" type="pres">
      <dgm:prSet presAssocID="{729CA344-6B96-4F90-AEFE-7C7BD46EB9AA}" presName="negativeSpace" presStyleCnt="0"/>
      <dgm:spPr/>
    </dgm:pt>
    <dgm:pt modelId="{61DF79E0-057C-4FEA-A5B9-67FF2FD4D055}" type="pres">
      <dgm:prSet presAssocID="{729CA344-6B96-4F90-AEFE-7C7BD46EB9AA}" presName="childText" presStyleLbl="conFgAcc1" presStyleIdx="1" presStyleCnt="3">
        <dgm:presLayoutVars>
          <dgm:bulletEnabled val="1"/>
        </dgm:presLayoutVars>
      </dgm:prSet>
      <dgm:spPr/>
    </dgm:pt>
    <dgm:pt modelId="{545C3794-2FB1-4748-BC86-EE55F7D2454F}" type="pres">
      <dgm:prSet presAssocID="{543D5D78-8659-44F9-B003-A14216E6C0C1}" presName="spaceBetweenRectangles" presStyleCnt="0"/>
      <dgm:spPr/>
    </dgm:pt>
    <dgm:pt modelId="{D19D8262-7B61-40A7-80F1-68D8DBDDB361}" type="pres">
      <dgm:prSet presAssocID="{FB5E9CF5-10C4-4A2E-A793-DF7B576F9351}" presName="parentLin" presStyleCnt="0"/>
      <dgm:spPr/>
    </dgm:pt>
    <dgm:pt modelId="{BEEC8308-1645-432A-8627-C05E99F47B64}" type="pres">
      <dgm:prSet presAssocID="{FB5E9CF5-10C4-4A2E-A793-DF7B576F9351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973725B6-933C-4757-B856-DCDABF86FEEE}" type="pres">
      <dgm:prSet presAssocID="{FB5E9CF5-10C4-4A2E-A793-DF7B576F9351}" presName="parentText" presStyleLbl="node1" presStyleIdx="2" presStyleCnt="3" custLinFactNeighborX="16035" custLinFactNeighborY="-252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1E12B4-4955-48AA-AC79-520BFCE2279D}" type="pres">
      <dgm:prSet presAssocID="{FB5E9CF5-10C4-4A2E-A793-DF7B576F9351}" presName="negativeSpace" presStyleCnt="0"/>
      <dgm:spPr/>
    </dgm:pt>
    <dgm:pt modelId="{4BDDF645-87F2-44A9-B6F4-0266FC1834CD}" type="pres">
      <dgm:prSet presAssocID="{FB5E9CF5-10C4-4A2E-A793-DF7B576F9351}" presName="childText" presStyleLbl="conFgAcc1" presStyleIdx="2" presStyleCnt="3" custLinFactY="23420" custLinFactNeighborX="5857" custLinFactNeighborY="100000">
        <dgm:presLayoutVars>
          <dgm:bulletEnabled val="1"/>
        </dgm:presLayoutVars>
      </dgm:prSet>
      <dgm:spPr/>
    </dgm:pt>
  </dgm:ptLst>
  <dgm:cxnLst>
    <dgm:cxn modelId="{71D9C327-DEAC-48AF-BB5B-87AD0D43C7EC}" type="presOf" srcId="{B9E8F113-36DE-455D-B693-D71240DD8BE1}" destId="{8D1D3C15-E71B-4031-8EAF-7B5B0EE031FF}" srcOrd="1" destOrd="0" presId="urn:microsoft.com/office/officeart/2005/8/layout/list1"/>
    <dgm:cxn modelId="{6FDC76FA-1D60-4C49-8F30-A7779D6FDB72}" type="presOf" srcId="{729CA344-6B96-4F90-AEFE-7C7BD46EB9AA}" destId="{5371D7BC-B751-40B3-98FB-5D63EEDCB306}" srcOrd="0" destOrd="0" presId="urn:microsoft.com/office/officeart/2005/8/layout/list1"/>
    <dgm:cxn modelId="{48FA6FF2-2D85-4554-9EF0-91A29E15A9E9}" srcId="{54FC4FD0-4BD9-40A7-B828-7077BC8DA1DB}" destId="{FB5E9CF5-10C4-4A2E-A793-DF7B576F9351}" srcOrd="2" destOrd="0" parTransId="{1A68A20C-2F00-4B4E-965F-81F15490AA46}" sibTransId="{D6685890-DC80-4C1C-BD15-BAFCAEC22A6A}"/>
    <dgm:cxn modelId="{614554D5-22CE-4840-AAD4-0466F6EE7A5C}" type="presOf" srcId="{FB5E9CF5-10C4-4A2E-A793-DF7B576F9351}" destId="{973725B6-933C-4757-B856-DCDABF86FEEE}" srcOrd="1" destOrd="0" presId="urn:microsoft.com/office/officeart/2005/8/layout/list1"/>
    <dgm:cxn modelId="{7189388F-4416-4EA1-93B4-DD8655CE924E}" type="presOf" srcId="{729CA344-6B96-4F90-AEFE-7C7BD46EB9AA}" destId="{9B22388D-8DF7-4F44-B1AC-C0C273F5C245}" srcOrd="1" destOrd="0" presId="urn:microsoft.com/office/officeart/2005/8/layout/list1"/>
    <dgm:cxn modelId="{237F55DF-3609-4E0D-B2BB-2DAFAC93DF8F}" srcId="{54FC4FD0-4BD9-40A7-B828-7077BC8DA1DB}" destId="{B9E8F113-36DE-455D-B693-D71240DD8BE1}" srcOrd="0" destOrd="0" parTransId="{1D8D91F9-D6ED-43B1-9645-5804B9A0ECE2}" sibTransId="{43A16785-657F-4A54-9FAF-F5CDD2440605}"/>
    <dgm:cxn modelId="{487A94C6-D971-474B-A876-0FBB06CEFD60}" type="presOf" srcId="{B9E8F113-36DE-455D-B693-D71240DD8BE1}" destId="{2D7CB11B-B2FE-4C33-A928-836E3F538836}" srcOrd="0" destOrd="0" presId="urn:microsoft.com/office/officeart/2005/8/layout/list1"/>
    <dgm:cxn modelId="{45319425-897E-463B-9792-DE65FE75F6D9}" type="presOf" srcId="{54FC4FD0-4BD9-40A7-B828-7077BC8DA1DB}" destId="{8477E25B-9356-4E57-88F8-0B83D3AFF0FD}" srcOrd="0" destOrd="0" presId="urn:microsoft.com/office/officeart/2005/8/layout/list1"/>
    <dgm:cxn modelId="{10EC072F-A298-4FF4-9856-795BFDBBCD84}" type="presOf" srcId="{FB5E9CF5-10C4-4A2E-A793-DF7B576F9351}" destId="{BEEC8308-1645-432A-8627-C05E99F47B64}" srcOrd="0" destOrd="0" presId="urn:microsoft.com/office/officeart/2005/8/layout/list1"/>
    <dgm:cxn modelId="{C54D3DE1-D1AC-420D-B0B6-B094E18E6BAF}" srcId="{54FC4FD0-4BD9-40A7-B828-7077BC8DA1DB}" destId="{729CA344-6B96-4F90-AEFE-7C7BD46EB9AA}" srcOrd="1" destOrd="0" parTransId="{522664DB-57F1-477F-B064-A6F6BEDA89E1}" sibTransId="{543D5D78-8659-44F9-B003-A14216E6C0C1}"/>
    <dgm:cxn modelId="{BE34351C-E2F2-40B4-B76E-95D82A2D4301}" type="presParOf" srcId="{8477E25B-9356-4E57-88F8-0B83D3AFF0FD}" destId="{7D1E7CB7-8517-418D-A1DB-CDB9F5FB85AC}" srcOrd="0" destOrd="0" presId="urn:microsoft.com/office/officeart/2005/8/layout/list1"/>
    <dgm:cxn modelId="{2A84AE35-606E-4AEE-AC3B-9FAC896EBBA3}" type="presParOf" srcId="{7D1E7CB7-8517-418D-A1DB-CDB9F5FB85AC}" destId="{2D7CB11B-B2FE-4C33-A928-836E3F538836}" srcOrd="0" destOrd="0" presId="urn:microsoft.com/office/officeart/2005/8/layout/list1"/>
    <dgm:cxn modelId="{53C0532D-8131-4181-88D4-4A0336EE5FA1}" type="presParOf" srcId="{7D1E7CB7-8517-418D-A1DB-CDB9F5FB85AC}" destId="{8D1D3C15-E71B-4031-8EAF-7B5B0EE031FF}" srcOrd="1" destOrd="0" presId="urn:microsoft.com/office/officeart/2005/8/layout/list1"/>
    <dgm:cxn modelId="{BB6F14AF-9E3D-4234-9C45-9F96D1EBCCA0}" type="presParOf" srcId="{8477E25B-9356-4E57-88F8-0B83D3AFF0FD}" destId="{5BB24F86-EB06-4EFB-8632-0CB00CE04D44}" srcOrd="1" destOrd="0" presId="urn:microsoft.com/office/officeart/2005/8/layout/list1"/>
    <dgm:cxn modelId="{A68ECDED-926F-4315-A51E-CF6A33CF09BE}" type="presParOf" srcId="{8477E25B-9356-4E57-88F8-0B83D3AFF0FD}" destId="{55C3815D-B98B-465A-B94D-7DD6351C49FC}" srcOrd="2" destOrd="0" presId="urn:microsoft.com/office/officeart/2005/8/layout/list1"/>
    <dgm:cxn modelId="{5E8D4F0A-1C42-45DB-9E11-FECC3A519F95}" type="presParOf" srcId="{8477E25B-9356-4E57-88F8-0B83D3AFF0FD}" destId="{6068A1EB-DD1E-41C0-A901-6EFF5C41933B}" srcOrd="3" destOrd="0" presId="urn:microsoft.com/office/officeart/2005/8/layout/list1"/>
    <dgm:cxn modelId="{FC9921AA-F06E-44AE-B10A-6ED724F562FD}" type="presParOf" srcId="{8477E25B-9356-4E57-88F8-0B83D3AFF0FD}" destId="{F5E4AE2D-5492-4931-B596-F51B86EE8FB3}" srcOrd="4" destOrd="0" presId="urn:microsoft.com/office/officeart/2005/8/layout/list1"/>
    <dgm:cxn modelId="{DA3E62D9-CCED-4F96-872C-223EE0ED8ED9}" type="presParOf" srcId="{F5E4AE2D-5492-4931-B596-F51B86EE8FB3}" destId="{5371D7BC-B751-40B3-98FB-5D63EEDCB306}" srcOrd="0" destOrd="0" presId="urn:microsoft.com/office/officeart/2005/8/layout/list1"/>
    <dgm:cxn modelId="{6036C1C3-B547-4BB6-9894-E0FB13347161}" type="presParOf" srcId="{F5E4AE2D-5492-4931-B596-F51B86EE8FB3}" destId="{9B22388D-8DF7-4F44-B1AC-C0C273F5C245}" srcOrd="1" destOrd="0" presId="urn:microsoft.com/office/officeart/2005/8/layout/list1"/>
    <dgm:cxn modelId="{78252657-FADC-4895-AE73-19474E1DFE85}" type="presParOf" srcId="{8477E25B-9356-4E57-88F8-0B83D3AFF0FD}" destId="{40F2CBB2-E9B2-4F4D-A942-C1E789BB598D}" srcOrd="5" destOrd="0" presId="urn:microsoft.com/office/officeart/2005/8/layout/list1"/>
    <dgm:cxn modelId="{55E4CCDE-7A04-435E-9257-C422C7FE8B7D}" type="presParOf" srcId="{8477E25B-9356-4E57-88F8-0B83D3AFF0FD}" destId="{61DF79E0-057C-4FEA-A5B9-67FF2FD4D055}" srcOrd="6" destOrd="0" presId="urn:microsoft.com/office/officeart/2005/8/layout/list1"/>
    <dgm:cxn modelId="{F2AA90E0-B3B5-4E37-BB1C-4F07E4C37E9C}" type="presParOf" srcId="{8477E25B-9356-4E57-88F8-0B83D3AFF0FD}" destId="{545C3794-2FB1-4748-BC86-EE55F7D2454F}" srcOrd="7" destOrd="0" presId="urn:microsoft.com/office/officeart/2005/8/layout/list1"/>
    <dgm:cxn modelId="{1CE6DBF0-82F7-4399-AF13-6107EF56BB13}" type="presParOf" srcId="{8477E25B-9356-4E57-88F8-0B83D3AFF0FD}" destId="{D19D8262-7B61-40A7-80F1-68D8DBDDB361}" srcOrd="8" destOrd="0" presId="urn:microsoft.com/office/officeart/2005/8/layout/list1"/>
    <dgm:cxn modelId="{9884F24A-153A-4BA3-A7CE-638B9DBFFB87}" type="presParOf" srcId="{D19D8262-7B61-40A7-80F1-68D8DBDDB361}" destId="{BEEC8308-1645-432A-8627-C05E99F47B64}" srcOrd="0" destOrd="0" presId="urn:microsoft.com/office/officeart/2005/8/layout/list1"/>
    <dgm:cxn modelId="{91014E7D-ADA7-4127-9322-69CAFF6E95CE}" type="presParOf" srcId="{D19D8262-7B61-40A7-80F1-68D8DBDDB361}" destId="{973725B6-933C-4757-B856-DCDABF86FEEE}" srcOrd="1" destOrd="0" presId="urn:microsoft.com/office/officeart/2005/8/layout/list1"/>
    <dgm:cxn modelId="{E4F4F439-E402-4262-B65E-A45829139814}" type="presParOf" srcId="{8477E25B-9356-4E57-88F8-0B83D3AFF0FD}" destId="{F91E12B4-4955-48AA-AC79-520BFCE2279D}" srcOrd="9" destOrd="0" presId="urn:microsoft.com/office/officeart/2005/8/layout/list1"/>
    <dgm:cxn modelId="{4FA90C3B-1DEA-4D7A-813A-6C03269DC3A8}" type="presParOf" srcId="{8477E25B-9356-4E57-88F8-0B83D3AFF0FD}" destId="{4BDDF645-87F2-44A9-B6F4-0266FC1834CD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err="1" smtClean="0"/>
            <a:t>AUTOR</a:t>
          </a:r>
          <a:r>
            <a:rPr lang="cs-CZ" sz="2000" kern="1200" smtClean="0"/>
            <a:t>: Mgr</a:t>
          </a:r>
          <a:r>
            <a:rPr lang="cs-CZ" sz="2000" kern="1200" smtClean="0"/>
            <a:t>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VY_32_INOVACE_02_Vlastivěda 4.ročník_Vodstvo ČR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Vodstvo České republiky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F6B83B-0E30-438D-910D-D13B711166A8}">
      <dsp:nvSpPr>
        <dsp:cNvPr id="0" name=""/>
        <dsp:cNvSpPr/>
      </dsp:nvSpPr>
      <dsp:spPr>
        <a:xfrm>
          <a:off x="0" y="0"/>
          <a:ext cx="7643866" cy="12120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Pramen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Na samém počátku putování se pramínek prodere ze skály…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400" kern="1200" dirty="0"/>
        </a:p>
      </dsp:txBody>
      <dsp:txXfrm>
        <a:off x="1649980" y="0"/>
        <a:ext cx="5993885" cy="1212074"/>
      </dsp:txXfrm>
    </dsp:sp>
    <dsp:sp modelId="{FC7AAC0A-6E1A-410C-8CD3-9192D0029B60}">
      <dsp:nvSpPr>
        <dsp:cNvPr id="0" name=""/>
        <dsp:cNvSpPr/>
      </dsp:nvSpPr>
      <dsp:spPr>
        <a:xfrm>
          <a:off x="121207" y="121207"/>
          <a:ext cx="1528773" cy="96965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DF1F82-6DA6-4221-9565-6567C9376E8F}">
      <dsp:nvSpPr>
        <dsp:cNvPr id="0" name=""/>
        <dsp:cNvSpPr/>
      </dsp:nvSpPr>
      <dsp:spPr>
        <a:xfrm>
          <a:off x="0" y="1333281"/>
          <a:ext cx="7643866" cy="12120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Bystřina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Průzračná voda skáče po kamenech  i skalách v horách…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Voda ze skály se vrhá jako vodopád-</a:t>
          </a:r>
          <a:r>
            <a:rPr lang="cs-CZ" sz="1800" kern="1200" dirty="0" err="1" smtClean="0"/>
            <a:t>např.Mumlavský</a:t>
          </a:r>
          <a:r>
            <a:rPr lang="cs-CZ" sz="1800" kern="1200" dirty="0" smtClean="0"/>
            <a:t>…</a:t>
          </a:r>
          <a:endParaRPr lang="cs-CZ" sz="1800" kern="1200" dirty="0"/>
        </a:p>
      </dsp:txBody>
      <dsp:txXfrm>
        <a:off x="1649980" y="1333281"/>
        <a:ext cx="5993885" cy="1212074"/>
      </dsp:txXfrm>
    </dsp:sp>
    <dsp:sp modelId="{A69CF530-735D-4DBA-9575-5E5AF31FDC92}">
      <dsp:nvSpPr>
        <dsp:cNvPr id="0" name=""/>
        <dsp:cNvSpPr/>
      </dsp:nvSpPr>
      <dsp:spPr>
        <a:xfrm>
          <a:off x="121207" y="1454488"/>
          <a:ext cx="1528773" cy="96965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0F2C2A-772D-4F6A-A9CF-020F6647CD4D}">
      <dsp:nvSpPr>
        <dsp:cNvPr id="0" name=""/>
        <dsp:cNvSpPr/>
      </dsp:nvSpPr>
      <dsp:spPr>
        <a:xfrm>
          <a:off x="0" y="2666562"/>
          <a:ext cx="7643866" cy="12120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Řeka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Při sestupu z hor přítoky mohutní a zklidňuje se ...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Na dolním toku bývá široká a klidná…</a:t>
          </a:r>
          <a:endParaRPr lang="cs-CZ" sz="1800" kern="1200" dirty="0"/>
        </a:p>
      </dsp:txBody>
      <dsp:txXfrm>
        <a:off x="1649980" y="2666562"/>
        <a:ext cx="5993885" cy="1212074"/>
      </dsp:txXfrm>
    </dsp:sp>
    <dsp:sp modelId="{3528CFC3-B69A-40A7-9B15-02DD925D3412}">
      <dsp:nvSpPr>
        <dsp:cNvPr id="0" name=""/>
        <dsp:cNvSpPr/>
      </dsp:nvSpPr>
      <dsp:spPr>
        <a:xfrm>
          <a:off x="121207" y="2787770"/>
          <a:ext cx="1528773" cy="96965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C5A1FE-FC16-4FAA-89A9-C28E9A06B2CE}">
      <dsp:nvSpPr>
        <dsp:cNvPr id="0" name=""/>
        <dsp:cNvSpPr/>
      </dsp:nvSpPr>
      <dsp:spPr>
        <a:xfrm>
          <a:off x="0" y="3999686"/>
          <a:ext cx="7643866" cy="12120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Význam řek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Lodní doprava,pohon mlýnů a elektráren,rekreace,rybolov,zdroj vody….</a:t>
          </a:r>
          <a:endParaRPr lang="cs-CZ" sz="1800" kern="1200" dirty="0"/>
        </a:p>
      </dsp:txBody>
      <dsp:txXfrm>
        <a:off x="1649980" y="3999686"/>
        <a:ext cx="5993885" cy="1212074"/>
      </dsp:txXfrm>
    </dsp:sp>
    <dsp:sp modelId="{7C0FA3FE-81D1-4D61-ACC3-02C3F88A652E}">
      <dsp:nvSpPr>
        <dsp:cNvPr id="0" name=""/>
        <dsp:cNvSpPr/>
      </dsp:nvSpPr>
      <dsp:spPr>
        <a:xfrm>
          <a:off x="158952" y="4081315"/>
          <a:ext cx="1528773" cy="96965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5A2201-61E2-43A7-89F6-8AE02431C822}">
      <dsp:nvSpPr>
        <dsp:cNvPr id="0" name=""/>
        <dsp:cNvSpPr/>
      </dsp:nvSpPr>
      <dsp:spPr>
        <a:xfrm>
          <a:off x="0" y="357189"/>
          <a:ext cx="5619768" cy="6048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ACE4C18-955B-46DE-B203-3D6E1D784EE0}">
      <dsp:nvSpPr>
        <dsp:cNvPr id="0" name=""/>
        <dsp:cNvSpPr/>
      </dsp:nvSpPr>
      <dsp:spPr>
        <a:xfrm>
          <a:off x="280988" y="19344"/>
          <a:ext cx="3933837" cy="7084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0" tIns="0" rIns="14869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Nejvíce v Jižních Čechách</a:t>
          </a:r>
          <a:endParaRPr lang="cs-CZ" sz="2400" kern="1200" dirty="0"/>
        </a:p>
      </dsp:txBody>
      <dsp:txXfrm>
        <a:off x="315573" y="53929"/>
        <a:ext cx="3864667" cy="639310"/>
      </dsp:txXfrm>
    </dsp:sp>
    <dsp:sp modelId="{168364A0-4737-419E-81CD-0E412BEB7180}">
      <dsp:nvSpPr>
        <dsp:cNvPr id="0" name=""/>
        <dsp:cNvSpPr/>
      </dsp:nvSpPr>
      <dsp:spPr>
        <a:xfrm>
          <a:off x="0" y="1462224"/>
          <a:ext cx="5619768" cy="6048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6264447-7574-45DF-9313-4EBD4416CDE3}">
      <dsp:nvSpPr>
        <dsp:cNvPr id="0" name=""/>
        <dsp:cNvSpPr/>
      </dsp:nvSpPr>
      <dsp:spPr>
        <a:xfrm>
          <a:off x="357189" y="1071568"/>
          <a:ext cx="3933837" cy="7084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0" tIns="0" rIns="14869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hlinkClick xmlns:r="http://schemas.openxmlformats.org/officeDocument/2006/relationships" r:id="rId1"/>
            </a:rPr>
            <a:t>ROŽMBERK</a:t>
          </a:r>
          <a:endParaRPr lang="cs-CZ" sz="2400" kern="1200" dirty="0"/>
        </a:p>
      </dsp:txBody>
      <dsp:txXfrm>
        <a:off x="391774" y="1106153"/>
        <a:ext cx="3864667" cy="639310"/>
      </dsp:txXfrm>
    </dsp:sp>
    <dsp:sp modelId="{829958D8-B9FA-4050-BD3F-09536D74D535}">
      <dsp:nvSpPr>
        <dsp:cNvPr id="0" name=""/>
        <dsp:cNvSpPr/>
      </dsp:nvSpPr>
      <dsp:spPr>
        <a:xfrm>
          <a:off x="0" y="2550864"/>
          <a:ext cx="5619768" cy="6048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157AB46-B5E4-4E72-A4B9-CFA22A8D923C}">
      <dsp:nvSpPr>
        <dsp:cNvPr id="0" name=""/>
        <dsp:cNvSpPr/>
      </dsp:nvSpPr>
      <dsp:spPr>
        <a:xfrm>
          <a:off x="285751" y="2214576"/>
          <a:ext cx="3933837" cy="7084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0" tIns="0" rIns="14869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hlinkClick xmlns:r="http://schemas.openxmlformats.org/officeDocument/2006/relationships" r:id="rId2"/>
            </a:rPr>
            <a:t>SVĚT</a:t>
          </a:r>
          <a:endParaRPr lang="cs-CZ" sz="2400" kern="1200" dirty="0"/>
        </a:p>
      </dsp:txBody>
      <dsp:txXfrm>
        <a:off x="320336" y="2249161"/>
        <a:ext cx="3864667" cy="6393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C3815D-B98B-465A-B94D-7DD6351C49FC}">
      <dsp:nvSpPr>
        <dsp:cNvPr id="0" name=""/>
        <dsp:cNvSpPr/>
      </dsp:nvSpPr>
      <dsp:spPr>
        <a:xfrm>
          <a:off x="0" y="462006"/>
          <a:ext cx="6977090" cy="7308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D1D3C15-E71B-4031-8EAF-7B5B0EE031FF}">
      <dsp:nvSpPr>
        <dsp:cNvPr id="0" name=""/>
        <dsp:cNvSpPr/>
      </dsp:nvSpPr>
      <dsp:spPr>
        <a:xfrm>
          <a:off x="348854" y="33966"/>
          <a:ext cx="4883963" cy="8560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602" tIns="0" rIns="184602" bIns="0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rId1"/>
            </a:rPr>
            <a:t>ČERNÉ JEZERO</a:t>
          </a:r>
          <a:endParaRPr lang="cs-CZ" sz="2900" kern="1200" dirty="0"/>
        </a:p>
      </dsp:txBody>
      <dsp:txXfrm>
        <a:off x="390644" y="75756"/>
        <a:ext cx="4800383" cy="772500"/>
      </dsp:txXfrm>
    </dsp:sp>
    <dsp:sp modelId="{61DF79E0-057C-4FEA-A5B9-67FF2FD4D055}">
      <dsp:nvSpPr>
        <dsp:cNvPr id="0" name=""/>
        <dsp:cNvSpPr/>
      </dsp:nvSpPr>
      <dsp:spPr>
        <a:xfrm>
          <a:off x="0" y="1777446"/>
          <a:ext cx="6977090" cy="7308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B22388D-8DF7-4F44-B1AC-C0C273F5C245}">
      <dsp:nvSpPr>
        <dsp:cNvPr id="0" name=""/>
        <dsp:cNvSpPr/>
      </dsp:nvSpPr>
      <dsp:spPr>
        <a:xfrm>
          <a:off x="348854" y="1349406"/>
          <a:ext cx="4883963" cy="8560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602" tIns="0" rIns="184602" bIns="0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rId2"/>
            </a:rPr>
            <a:t>ČERTOVO JEZERO</a:t>
          </a:r>
          <a:endParaRPr lang="cs-CZ" sz="2900" kern="1200" dirty="0"/>
        </a:p>
      </dsp:txBody>
      <dsp:txXfrm>
        <a:off x="390644" y="1391196"/>
        <a:ext cx="4800383" cy="772500"/>
      </dsp:txXfrm>
    </dsp:sp>
    <dsp:sp modelId="{4BDDF645-87F2-44A9-B6F4-0266FC1834CD}">
      <dsp:nvSpPr>
        <dsp:cNvPr id="0" name=""/>
        <dsp:cNvSpPr/>
      </dsp:nvSpPr>
      <dsp:spPr>
        <a:xfrm>
          <a:off x="0" y="3126852"/>
          <a:ext cx="6977090" cy="7308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73725B6-933C-4757-B856-DCDABF86FEEE}">
      <dsp:nvSpPr>
        <dsp:cNvPr id="0" name=""/>
        <dsp:cNvSpPr/>
      </dsp:nvSpPr>
      <dsp:spPr>
        <a:xfrm>
          <a:off x="404793" y="2643204"/>
          <a:ext cx="4883963" cy="8560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602" tIns="0" rIns="184602" bIns="0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rId3"/>
            </a:rPr>
            <a:t>MÁCHOVO JEZERO </a:t>
          </a:r>
          <a:r>
            <a:rPr lang="cs-CZ" sz="2900" kern="1200" dirty="0" smtClean="0"/>
            <a:t>je ve skutečnosti rybník</a:t>
          </a:r>
          <a:endParaRPr lang="cs-CZ" sz="2900" kern="1200" dirty="0"/>
        </a:p>
      </dsp:txBody>
      <dsp:txXfrm>
        <a:off x="446583" y="2684994"/>
        <a:ext cx="4800383" cy="77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36F82E-7217-4599-AC45-C1FB39171822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A50C09-49CC-4321-A2DB-09488171DA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109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A50C09-49CC-4321-A2DB-09488171DAE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8416-93ED-4764-9E78-6EDBBFE92F7B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68B432B-5A55-435B-9D50-7D1361EF57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8416-93ED-4764-9E78-6EDBBFE92F7B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68B432B-5A55-435B-9D50-7D1361EF57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8416-93ED-4764-9E78-6EDBBFE92F7B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68B432B-5A55-435B-9D50-7D1361EF57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2158416-93ED-4764-9E78-6EDBBFE92F7B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B432B-5A55-435B-9D50-7D1361EF57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8416-93ED-4764-9E78-6EDBBFE92F7B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68B432B-5A55-435B-9D50-7D1361EF57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8416-93ED-4764-9E78-6EDBBFE92F7B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68B432B-5A55-435B-9D50-7D1361EF57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8416-93ED-4764-9E78-6EDBBFE92F7B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68B432B-5A55-435B-9D50-7D1361EF57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68B432B-5A55-435B-9D50-7D1361EF57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8416-93ED-4764-9E78-6EDBBFE92F7B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68B432B-5A55-435B-9D50-7D1361EF57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2158416-93ED-4764-9E78-6EDBBFE92F7B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8416-93ED-4764-9E78-6EDBBFE92F7B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B432B-5A55-435B-9D50-7D1361EF57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68B432B-5A55-435B-9D50-7D1361EF57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8416-93ED-4764-9E78-6EDBBFE92F7B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2158416-93ED-4764-9E78-6EDBBFE92F7B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68B432B-5A55-435B-9D50-7D1361EF57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odn%C3%AD_n%C3%A1dr%C5%BE_Orl%C3%ADk" TargetMode="External"/><Relationship Id="rId2" Type="http://schemas.openxmlformats.org/officeDocument/2006/relationships/hyperlink" Target="http://cs.wikipedia.org/wiki/Vodn%C3%AD_n%C3%A1dr%C5%BE_Lipn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lapyprehrada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u%C5%BEnice" TargetMode="External"/><Relationship Id="rId2" Type="http://schemas.openxmlformats.org/officeDocument/2006/relationships/hyperlink" Target="http://cs.wikipedia.org/wiki/Vltav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erounka" TargetMode="External"/><Relationship Id="rId5" Type="http://schemas.openxmlformats.org/officeDocument/2006/relationships/hyperlink" Target="http://cs.wikipedia.org/wiki/Otava" TargetMode="External"/><Relationship Id="rId4" Type="http://schemas.openxmlformats.org/officeDocument/2006/relationships/hyperlink" Target="http://cs.wikipedia.org/wiki/S%C3%A1zava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rlice" TargetMode="External"/><Relationship Id="rId2" Type="http://schemas.openxmlformats.org/officeDocument/2006/relationships/hyperlink" Target="http://cs.wikipedia.org/wiki/Lab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Oh%C5%99e" TargetMode="External"/><Relationship Id="rId4" Type="http://schemas.openxmlformats.org/officeDocument/2006/relationships/hyperlink" Target="http://cs.wikipedia.org/wiki/Jizera_(%C5%99eka)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e%C4%8Dva" TargetMode="External"/><Relationship Id="rId2" Type="http://schemas.openxmlformats.org/officeDocument/2006/relationships/hyperlink" Target="http://cs.wikipedia.org/wiki/Morava_(%C5%99eka)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Dyje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hyperlink" Target="http://cs.wikipedia.org/wiki/Odra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oravsk%C3%BD_kras" TargetMode="External"/><Relationship Id="rId2" Type="http://schemas.openxmlformats.org/officeDocument/2006/relationships/hyperlink" Target="http://cs.wikipedia.org/wiki/Punkva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4701197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681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 ČESKÉ REPUBLIKY</a:t>
            </a:r>
            <a:endParaRPr lang="cs-CZ" dirty="0"/>
          </a:p>
        </p:txBody>
      </p:sp>
      <p:pic>
        <p:nvPicPr>
          <p:cNvPr id="9" name="Obrázek 8" descr="MP90042794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3174" y="1857364"/>
            <a:ext cx="3797360" cy="4526044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Na úvodních stránkách si zopakují poznatky z prvouky ze 3.ročníku.</a:t>
            </a:r>
          </a:p>
          <a:p>
            <a:r>
              <a:rPr lang="cs-CZ" dirty="0" smtClean="0"/>
              <a:t>Další stránky slouží k výkladu o českých a moravských řekách.</a:t>
            </a:r>
          </a:p>
          <a:p>
            <a:r>
              <a:rPr lang="cs-CZ" dirty="0" smtClean="0"/>
              <a:t>Výukový materiál obsahuje aktuální informace z internetových zdrojů.</a:t>
            </a:r>
          </a:p>
          <a:p>
            <a:r>
              <a:rPr lang="cs-CZ" dirty="0" smtClean="0"/>
              <a:t>Prezentaci lze rozdělit do více </a:t>
            </a:r>
            <a:r>
              <a:rPr lang="cs-CZ" smtClean="0"/>
              <a:t>vyučovacích hodin.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ŘEKA</a:t>
            </a: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000100" y="1428736"/>
          <a:ext cx="7643866" cy="5214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zabraňují povodním, vodní elektrárny, zdroj vody, rekreace…</a:t>
            </a:r>
          </a:p>
          <a:p>
            <a:r>
              <a:rPr lang="cs-CZ" dirty="0" smtClean="0"/>
              <a:t>Naše největší přehrady jsou na Vltavě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785786" y="3357562"/>
            <a:ext cx="1857388" cy="1033272"/>
          </a:xfrm>
          <a:prstGeom prst="horizontalScroll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LIPNO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3643306" y="4429132"/>
            <a:ext cx="1785950" cy="1033272"/>
          </a:xfrm>
          <a:prstGeom prst="horizontalScroll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ORLÍK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6215074" y="3071810"/>
            <a:ext cx="1928826" cy="1033272"/>
          </a:xfrm>
          <a:prstGeom prst="horizontalScroll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hlinkClick r:id="rId4"/>
              </a:rPr>
              <a:t>SLAPY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RYBNÍKY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Začali lidé budovat na potocích a říčkách před mnoha staletími (Štěpánek Netolický, Jakub </a:t>
            </a:r>
            <a:r>
              <a:rPr lang="cs-CZ" dirty="0" err="1" smtClean="0"/>
              <a:t>Krčín</a:t>
            </a:r>
            <a:r>
              <a:rPr lang="cs-CZ" dirty="0" smtClean="0"/>
              <a:t>)</a:t>
            </a:r>
          </a:p>
          <a:p>
            <a:r>
              <a:rPr lang="cs-CZ" dirty="0" smtClean="0"/>
              <a:t>Chov ryb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928794" y="3000372"/>
          <a:ext cx="5619768" cy="3175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527175"/>
            <a:ext cx="8504238" cy="4572000"/>
          </a:xfrm>
        </p:spPr>
        <p:txBody>
          <a:bodyPr/>
          <a:lstStyle/>
          <a:p>
            <a:r>
              <a:rPr lang="cs-CZ" dirty="0" smtClean="0"/>
              <a:t>Přírodní vodní nádrže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2143116"/>
          <a:ext cx="6977090" cy="38576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VLTAVA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Nejdelší česká řeka, pramení na Šumavě a vlévá se do Labe.</a:t>
            </a:r>
          </a:p>
          <a:p>
            <a:r>
              <a:rPr lang="cs-CZ" dirty="0" smtClean="0"/>
              <a:t>Přítoky:</a:t>
            </a:r>
            <a:endParaRPr lang="cs-CZ" dirty="0"/>
          </a:p>
        </p:txBody>
      </p:sp>
      <p:sp>
        <p:nvSpPr>
          <p:cNvPr id="5" name="Dvojitá vlna 4"/>
          <p:cNvSpPr/>
          <p:nvPr/>
        </p:nvSpPr>
        <p:spPr>
          <a:xfrm>
            <a:off x="1714480" y="3071810"/>
            <a:ext cx="2428892" cy="914400"/>
          </a:xfrm>
          <a:prstGeom prst="doubleWav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3"/>
              </a:rPr>
              <a:t>LUŽNICE</a:t>
            </a:r>
            <a:endParaRPr lang="cs-CZ" sz="3600" dirty="0"/>
          </a:p>
        </p:txBody>
      </p:sp>
      <p:sp>
        <p:nvSpPr>
          <p:cNvPr id="6" name="Dvojitá vlna 5">
            <a:hlinkClick r:id="rId4"/>
          </p:cNvPr>
          <p:cNvSpPr/>
          <p:nvPr/>
        </p:nvSpPr>
        <p:spPr>
          <a:xfrm>
            <a:off x="857224" y="4572008"/>
            <a:ext cx="3000396" cy="914400"/>
          </a:xfrm>
          <a:prstGeom prst="doubleWav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4"/>
              </a:rPr>
              <a:t>SÁZAVA</a:t>
            </a:r>
            <a:endParaRPr lang="cs-CZ" sz="3600" dirty="0"/>
          </a:p>
        </p:txBody>
      </p:sp>
      <p:sp>
        <p:nvSpPr>
          <p:cNvPr id="7" name="Dvojitá vlna 6"/>
          <p:cNvSpPr/>
          <p:nvPr/>
        </p:nvSpPr>
        <p:spPr>
          <a:xfrm>
            <a:off x="5857884" y="3000372"/>
            <a:ext cx="2286016" cy="914400"/>
          </a:xfrm>
          <a:prstGeom prst="doubleWav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5"/>
              </a:rPr>
              <a:t>OTAVA</a:t>
            </a:r>
            <a:endParaRPr lang="cs-CZ" sz="3600" dirty="0"/>
          </a:p>
        </p:txBody>
      </p:sp>
      <p:sp>
        <p:nvSpPr>
          <p:cNvPr id="8" name="Dvojitá vlna 7"/>
          <p:cNvSpPr/>
          <p:nvPr/>
        </p:nvSpPr>
        <p:spPr>
          <a:xfrm>
            <a:off x="5429256" y="4643446"/>
            <a:ext cx="3214710" cy="914400"/>
          </a:xfrm>
          <a:prstGeom prst="doubleWav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6"/>
              </a:rPr>
              <a:t>BEROUNKA</a:t>
            </a:r>
            <a:endParaRPr lang="cs-CZ" sz="36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LABE</a:t>
            </a:r>
            <a:endParaRPr lang="cs-CZ" dirty="0">
              <a:hlinkClick r:id="rId2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Naše největší řeka, pramení na Labské louce v </a:t>
            </a:r>
            <a:r>
              <a:rPr lang="cs-CZ" dirty="0" err="1" smtClean="0"/>
              <a:t>Krkonoších.Vlévá</a:t>
            </a:r>
            <a:r>
              <a:rPr lang="cs-CZ" dirty="0" smtClean="0"/>
              <a:t> se do Severního moře.</a:t>
            </a:r>
          </a:p>
          <a:p>
            <a:r>
              <a:rPr lang="cs-CZ" dirty="0" smtClean="0"/>
              <a:t>Přítoky:</a:t>
            </a:r>
            <a:endParaRPr lang="cs-CZ" dirty="0"/>
          </a:p>
        </p:txBody>
      </p:sp>
      <p:sp>
        <p:nvSpPr>
          <p:cNvPr id="4" name="Dvojitá vlna 3">
            <a:hlinkClick r:id="rId3"/>
          </p:cNvPr>
          <p:cNvSpPr/>
          <p:nvPr/>
        </p:nvSpPr>
        <p:spPr>
          <a:xfrm>
            <a:off x="785786" y="3286124"/>
            <a:ext cx="2214578" cy="914400"/>
          </a:xfrm>
          <a:prstGeom prst="doubleWav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3"/>
              </a:rPr>
              <a:t>ORLICE</a:t>
            </a:r>
            <a:endParaRPr lang="cs-CZ" sz="3600" dirty="0"/>
          </a:p>
        </p:txBody>
      </p:sp>
      <p:sp>
        <p:nvSpPr>
          <p:cNvPr id="5" name="Dvojitá vlna 4">
            <a:hlinkClick r:id="rId4"/>
          </p:cNvPr>
          <p:cNvSpPr/>
          <p:nvPr/>
        </p:nvSpPr>
        <p:spPr>
          <a:xfrm>
            <a:off x="5072066" y="3286124"/>
            <a:ext cx="2357454" cy="914400"/>
          </a:xfrm>
          <a:prstGeom prst="doubleWav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4"/>
              </a:rPr>
              <a:t>JIZERA</a:t>
            </a:r>
            <a:endParaRPr lang="cs-CZ" sz="3600" dirty="0"/>
          </a:p>
        </p:txBody>
      </p:sp>
      <p:sp>
        <p:nvSpPr>
          <p:cNvPr id="6" name="Dvojitá vlna 5"/>
          <p:cNvSpPr/>
          <p:nvPr/>
        </p:nvSpPr>
        <p:spPr>
          <a:xfrm>
            <a:off x="1357290" y="4714884"/>
            <a:ext cx="2286016" cy="914400"/>
          </a:xfrm>
          <a:prstGeom prst="doubleWav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VLTAVA</a:t>
            </a:r>
            <a:endParaRPr lang="cs-CZ" sz="3600" dirty="0"/>
          </a:p>
        </p:txBody>
      </p:sp>
      <p:sp>
        <p:nvSpPr>
          <p:cNvPr id="7" name="Dvojitá vlna 6">
            <a:hlinkClick r:id="rId5"/>
          </p:cNvPr>
          <p:cNvSpPr/>
          <p:nvPr/>
        </p:nvSpPr>
        <p:spPr>
          <a:xfrm>
            <a:off x="5143504" y="4786322"/>
            <a:ext cx="1857388" cy="914400"/>
          </a:xfrm>
          <a:prstGeom prst="doubleWav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5"/>
              </a:rPr>
              <a:t>OHŘE</a:t>
            </a:r>
            <a:endParaRPr lang="cs-CZ" sz="36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MORAVSKÉ ŘEKY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Nejdelší řekou je </a:t>
            </a:r>
            <a:r>
              <a:rPr lang="cs-CZ" dirty="0" smtClean="0">
                <a:hlinkClick r:id="rId2"/>
              </a:rPr>
              <a:t>Morava</a:t>
            </a:r>
            <a:r>
              <a:rPr lang="cs-CZ" dirty="0" smtClean="0"/>
              <a:t>, která pramení na Kralickém </a:t>
            </a:r>
            <a:r>
              <a:rPr lang="cs-CZ" dirty="0" err="1" smtClean="0"/>
              <a:t>Sněžníku</a:t>
            </a:r>
            <a:r>
              <a:rPr lang="cs-CZ" dirty="0" smtClean="0"/>
              <a:t>.Vlévá se do Dunaje.</a:t>
            </a:r>
          </a:p>
          <a:p>
            <a:r>
              <a:rPr lang="cs-CZ" dirty="0" smtClean="0"/>
              <a:t>Přítoky: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Dvojitá vlna 3">
            <a:hlinkClick r:id="rId3"/>
          </p:cNvPr>
          <p:cNvSpPr/>
          <p:nvPr/>
        </p:nvSpPr>
        <p:spPr>
          <a:xfrm>
            <a:off x="928662" y="3429000"/>
            <a:ext cx="2214578" cy="1214446"/>
          </a:xfrm>
          <a:prstGeom prst="doubleWav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3"/>
              </a:rPr>
              <a:t>BEČVA</a:t>
            </a:r>
            <a:endParaRPr lang="cs-CZ" sz="3600" dirty="0"/>
          </a:p>
        </p:txBody>
      </p:sp>
      <p:sp>
        <p:nvSpPr>
          <p:cNvPr id="5" name="Dvojitá vlna 4">
            <a:hlinkClick r:id="rId4"/>
          </p:cNvPr>
          <p:cNvSpPr/>
          <p:nvPr/>
        </p:nvSpPr>
        <p:spPr>
          <a:xfrm>
            <a:off x="5286380" y="3071810"/>
            <a:ext cx="2500330" cy="1200152"/>
          </a:xfrm>
          <a:prstGeom prst="doubleWav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4"/>
              </a:rPr>
              <a:t>DYJE</a:t>
            </a:r>
            <a:endParaRPr lang="cs-CZ" sz="3600" dirty="0"/>
          </a:p>
        </p:txBody>
      </p:sp>
      <p:sp>
        <p:nvSpPr>
          <p:cNvPr id="8" name="Vlna 7"/>
          <p:cNvSpPr/>
          <p:nvPr/>
        </p:nvSpPr>
        <p:spPr>
          <a:xfrm>
            <a:off x="4857752" y="4500570"/>
            <a:ext cx="1428760" cy="914400"/>
          </a:xfrm>
          <a:prstGeom prst="wav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SVRATKA</a:t>
            </a:r>
            <a:endParaRPr lang="cs-CZ" sz="2000" dirty="0"/>
          </a:p>
        </p:txBody>
      </p:sp>
      <p:sp>
        <p:nvSpPr>
          <p:cNvPr id="9" name="Vlna 8"/>
          <p:cNvSpPr/>
          <p:nvPr/>
        </p:nvSpPr>
        <p:spPr>
          <a:xfrm>
            <a:off x="6786578" y="4643446"/>
            <a:ext cx="1357322" cy="914400"/>
          </a:xfrm>
          <a:prstGeom prst="wav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SVITAVA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SLEZSKÉ ŘEKY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Jedna z největších evropských řek </a:t>
            </a:r>
            <a:r>
              <a:rPr lang="cs-CZ" dirty="0" smtClean="0">
                <a:hlinkClick r:id="rId2"/>
              </a:rPr>
              <a:t>Odra</a:t>
            </a:r>
            <a:r>
              <a:rPr lang="cs-CZ" dirty="0" smtClean="0"/>
              <a:t> pramení v Nízkém </a:t>
            </a:r>
            <a:r>
              <a:rPr lang="cs-CZ" dirty="0" err="1" smtClean="0"/>
              <a:t>Jeseníku.Vlévá</a:t>
            </a:r>
            <a:r>
              <a:rPr lang="cs-CZ" dirty="0" smtClean="0"/>
              <a:t> se do Baltského moře.</a:t>
            </a:r>
            <a:endParaRPr lang="cs-CZ" dirty="0"/>
          </a:p>
        </p:txBody>
      </p:sp>
      <p:pic>
        <p:nvPicPr>
          <p:cNvPr id="1026" name="Picture 2" descr="C:\Program Files (x86)\Microsoft Office\MEDIA\CAGCAT10\j0090386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50" y="2714620"/>
            <a:ext cx="3786214" cy="3240186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PONORNÁ ŘEKA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algn="just"/>
            <a:r>
              <a:rPr lang="cs-CZ" dirty="0" smtClean="0"/>
              <a:t>Řeka </a:t>
            </a:r>
            <a:r>
              <a:rPr lang="cs-CZ" dirty="0" smtClean="0">
                <a:hlinkClick r:id="rId2"/>
              </a:rPr>
              <a:t>Punkva</a:t>
            </a:r>
            <a:r>
              <a:rPr lang="cs-CZ" dirty="0" smtClean="0"/>
              <a:t>, která protéká </a:t>
            </a:r>
            <a:r>
              <a:rPr lang="cs-CZ" dirty="0" smtClean="0">
                <a:hlinkClick r:id="rId3"/>
              </a:rPr>
              <a:t>Moravským krasem</a:t>
            </a:r>
            <a:r>
              <a:rPr lang="cs-CZ" dirty="0" smtClean="0"/>
              <a:t>, územím tvořeným většinou z vápenců.V podzemí vytváří chodby a velké jeskyně.Právě do takových jeskyní se řeka Punkva propadá a po několika kilometrech opět vytéká na povrch.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http:\\microsoft.com.</a:t>
            </a:r>
          </a:p>
          <a:p>
            <a:r>
              <a:rPr lang="cs-CZ" sz="2400" dirty="0"/>
              <a:t>PAVEL AUGUSTA, František Honzák. </a:t>
            </a:r>
            <a:r>
              <a:rPr lang="cs-CZ" sz="2400" i="1" dirty="0"/>
              <a:t>Vlastivěda</a:t>
            </a:r>
            <a:r>
              <a:rPr lang="cs-CZ" sz="2400" dirty="0"/>
              <a:t>: </a:t>
            </a:r>
            <a:r>
              <a:rPr lang="cs-CZ" sz="2400" i="1" dirty="0"/>
              <a:t>pro 4.ročník</a:t>
            </a:r>
            <a:r>
              <a:rPr lang="cs-CZ" sz="2400" dirty="0"/>
              <a:t>. 3.vydání. Úvaly: SPL </a:t>
            </a:r>
            <a:r>
              <a:rPr lang="cs-CZ" sz="2400" dirty="0" err="1"/>
              <a:t>Práce,Albra</a:t>
            </a:r>
            <a:r>
              <a:rPr lang="cs-CZ" sz="2400" dirty="0"/>
              <a:t>, 2001. ISBN 80-86287-32-7. 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264</TotalTime>
  <Words>337</Words>
  <Application>Microsoft Office PowerPoint</Application>
  <PresentationFormat>Předvádění na obrazovce (4:3)</PresentationFormat>
  <Paragraphs>69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Prezentace aplikace PowerPoint</vt:lpstr>
      <vt:lpstr>VODSTVO ČESKÉ REPUBLIKY</vt:lpstr>
      <vt:lpstr>ANOTACE</vt:lpstr>
      <vt:lpstr>ŘEKA</vt:lpstr>
      <vt:lpstr>PŘEHRADY</vt:lpstr>
      <vt:lpstr>RYBNÍKY</vt:lpstr>
      <vt:lpstr>Jezera</vt:lpstr>
      <vt:lpstr>VLTAVA</vt:lpstr>
      <vt:lpstr>LABE</vt:lpstr>
      <vt:lpstr>MORAVSKÉ ŘEKY</vt:lpstr>
      <vt:lpstr>SLEZSKÉ ŘEKY</vt:lpstr>
      <vt:lpstr>PONORNÁ ŘEKA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VODSTVO ČESKÉ REPUBLIKY</dc:title>
  <dc:creator>Guest</dc:creator>
  <cp:lastModifiedBy>Kačenka</cp:lastModifiedBy>
  <cp:revision>49</cp:revision>
  <dcterms:created xsi:type="dcterms:W3CDTF">2011-09-28T07:31:35Z</dcterms:created>
  <dcterms:modified xsi:type="dcterms:W3CDTF">2012-04-03T19:59:55Z</dcterms:modified>
</cp:coreProperties>
</file>