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8" r:id="rId2"/>
    <p:sldId id="264" r:id="rId3"/>
    <p:sldId id="256" r:id="rId4"/>
    <p:sldId id="259" r:id="rId5"/>
    <p:sldId id="257" r:id="rId6"/>
    <p:sldId id="258" r:id="rId7"/>
    <p:sldId id="260" r:id="rId8"/>
    <p:sldId id="261" r:id="rId9"/>
    <p:sldId id="262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3" autoAdjust="0"/>
    <p:restoredTop sz="94660"/>
  </p:normalViewPr>
  <p:slideViewPr>
    <p:cSldViewPr>
      <p:cViewPr varScale="1">
        <p:scale>
          <a:sx n="99" d="100"/>
          <a:sy n="99" d="100"/>
        </p:scale>
        <p:origin x="-2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D5092-696E-4AB3-9916-617C7EC4DB65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315992-FB02-456A-B3A5-B8C413FFF5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D0F-792A-4868-AA1B-F86D99585ED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EDBBD-38BC-4D6C-86A7-A1D6B34BC2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D0F-792A-4868-AA1B-F86D99585ED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EDBBD-38BC-4D6C-86A7-A1D6B34BC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D0F-792A-4868-AA1B-F86D99585ED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29EDBBD-38BC-4D6C-86A7-A1D6B34BC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D0F-792A-4868-AA1B-F86D99585ED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EDBBD-38BC-4D6C-86A7-A1D6B34BC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D0F-792A-4868-AA1B-F86D99585ED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EDBBD-38BC-4D6C-86A7-A1D6B34BC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D0F-792A-4868-AA1B-F86D99585ED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EDBBD-38BC-4D6C-86A7-A1D6B34BC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D0F-792A-4868-AA1B-F86D99585ED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EDBBD-38BC-4D6C-86A7-A1D6B34BC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D0F-792A-4868-AA1B-F86D99585ED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EDBBD-38BC-4D6C-86A7-A1D6B34BC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D0F-792A-4868-AA1B-F86D99585ED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EDBBD-38BC-4D6C-86A7-A1D6B34BC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D0F-792A-4868-AA1B-F86D99585ED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EDBBD-38BC-4D6C-86A7-A1D6B34BC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D0F-792A-4868-AA1B-F86D99585ED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EDBBD-38BC-4D6C-86A7-A1D6B34BC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CB8BD0F-792A-4868-AA1B-F86D99585ED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29EDBBD-38BC-4D6C-86A7-A1D6B34BC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621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Odpisy dlouhodobého majetku – VY_32_INOVACE_01.02.16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Opakovat základní pojmy opotřebení dlouhodobého majetku, vysvětlit základní rozdíly mezi daňovými a účetními odpisy, výpočty účetních odpisů, charakteristika karty dlouhodobého majetku.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    Dm - odpisy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Rozdíly mezi účetními a daňovými</a:t>
            </a:r>
          </a:p>
          <a:p>
            <a:r>
              <a:rPr lang="cs-CZ" dirty="0" smtClean="0"/>
              <a:t>Evidence odpisů – karta DM</a:t>
            </a:r>
            <a:endParaRPr lang="cs-CZ" dirty="0"/>
          </a:p>
        </p:txBody>
      </p:sp>
      <p:pic>
        <p:nvPicPr>
          <p:cNvPr id="1038" name="Picture 14" descr="C:\Users\jana\AppData\Local\Microsoft\Windows\Temporary Internet Files\Content.IE5\CD2DOIT9\MC9003331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196752"/>
            <a:ext cx="1829714" cy="7918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Osnova: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1) POJMY</a:t>
            </a:r>
          </a:p>
          <a:p>
            <a:endParaRPr lang="cs-CZ" b="1" dirty="0" smtClean="0"/>
          </a:p>
          <a:p>
            <a:r>
              <a:rPr lang="cs-CZ" b="1" dirty="0" smtClean="0"/>
              <a:t>2) ROZDÍLY MEZI ÚČETNÍMI                        A DAŇOVÝMI ODPISY</a:t>
            </a:r>
          </a:p>
          <a:p>
            <a:endParaRPr lang="cs-CZ" b="1" dirty="0" smtClean="0"/>
          </a:p>
          <a:p>
            <a:r>
              <a:rPr lang="cs-CZ" b="1" dirty="0" smtClean="0"/>
              <a:t>3) VÝPOČET ÚČETNÍCH ODPISŮ</a:t>
            </a:r>
          </a:p>
          <a:p>
            <a:endParaRPr lang="cs-CZ" b="1" dirty="0" smtClean="0"/>
          </a:p>
          <a:p>
            <a:r>
              <a:rPr lang="cs-CZ" b="1" dirty="0" smtClean="0"/>
              <a:t>4) KARTA DM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Pojmy (opakujeme):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1) opotřebení</a:t>
            </a:r>
          </a:p>
          <a:p>
            <a:r>
              <a:rPr lang="cs-CZ" sz="3600" dirty="0" smtClean="0"/>
              <a:t>2) druhy opotřebení – fyzické (produktivní, neproduktivní), morální = ekonomické</a:t>
            </a:r>
          </a:p>
          <a:p>
            <a:r>
              <a:rPr lang="cs-CZ" sz="3600" dirty="0" smtClean="0"/>
              <a:t>3) odpis</a:t>
            </a:r>
          </a:p>
          <a:p>
            <a:r>
              <a:rPr lang="cs-CZ" sz="3600" dirty="0" smtClean="0"/>
              <a:t>4) oprávky</a:t>
            </a:r>
          </a:p>
          <a:p>
            <a:r>
              <a:rPr lang="cs-CZ" sz="3600" dirty="0" smtClean="0"/>
              <a:t>5) zůstatková cena</a:t>
            </a:r>
          </a:p>
          <a:p>
            <a:r>
              <a:rPr lang="cs-CZ" sz="3600" dirty="0" smtClean="0"/>
              <a:t>6) zaúčtování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Rozdíly mezi účetními                a  daňovými odpisy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Proč je provádíme????</a:t>
            </a:r>
          </a:p>
          <a:p>
            <a:r>
              <a:rPr lang="cs-CZ" dirty="0" smtClean="0"/>
              <a:t>2) Který zákon je upravuje???</a:t>
            </a:r>
          </a:p>
          <a:p>
            <a:r>
              <a:rPr lang="cs-CZ" dirty="0" smtClean="0"/>
              <a:t>3) Jak často se provádí ???</a:t>
            </a:r>
          </a:p>
          <a:p>
            <a:r>
              <a:rPr lang="cs-CZ" dirty="0" smtClean="0"/>
              <a:t>4) Jak je zaúčtujeme???</a:t>
            </a:r>
          </a:p>
          <a:p>
            <a:r>
              <a:rPr lang="cs-CZ" dirty="0" smtClean="0"/>
              <a:t>5) Kde je evidujeme???</a:t>
            </a:r>
          </a:p>
          <a:p>
            <a:r>
              <a:rPr lang="cs-CZ" dirty="0" smtClean="0"/>
              <a:t>6) Druhy odpisů</a:t>
            </a:r>
          </a:p>
          <a:p>
            <a:r>
              <a:rPr lang="cs-CZ" dirty="0" smtClean="0"/>
              <a:t>7) Mohu přerušit odepisování???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účetních odpisů: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Osobní automobil má pořizovací cenu         600 000,- Kč</a:t>
            </a:r>
          </a:p>
          <a:p>
            <a:r>
              <a:rPr lang="cs-CZ" dirty="0" smtClean="0"/>
              <a:t>1. předpokládaná doba životnosti jsou 4 roky, vypočítejte roční odpis, měsíční odpis</a:t>
            </a:r>
          </a:p>
          <a:p>
            <a:endParaRPr lang="cs-CZ" dirty="0" smtClean="0"/>
          </a:p>
          <a:p>
            <a:r>
              <a:rPr lang="cs-CZ" dirty="0" smtClean="0"/>
              <a:t>2.  předpokládaný počet najetých kilometrů je 300 000 km (skutečný počet najetých km v 1. roce 80 tis. km, ve 2. roce 100 tis. km, ve 3. roce 90 tis. km, ve 4. roce 30 tis. km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3. roční odpisová sazba je 40% - 30% - 20% - 10%, z pořizovací ceny.</a:t>
            </a:r>
          </a:p>
          <a:p>
            <a:endParaRPr lang="cs-CZ" dirty="0" smtClean="0"/>
          </a:p>
          <a:p>
            <a:r>
              <a:rPr lang="cs-CZ" dirty="0" smtClean="0"/>
              <a:t>4. další příklady  jsou v učebnici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Vystavte kartu DM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podnikání </a:t>
            </a:r>
            <a:r>
              <a:rPr lang="cs-CZ" smtClean="0"/>
              <a:t>jste nakoupili osobní </a:t>
            </a:r>
            <a:r>
              <a:rPr lang="cs-CZ" dirty="0" smtClean="0"/>
              <a:t>automobil (údaje najdete v technickém průkazu osobního automobilu Vašich rodičů)</a:t>
            </a:r>
            <a:endParaRPr lang="cs-CZ" dirty="0"/>
          </a:p>
        </p:txBody>
      </p:sp>
      <p:pic>
        <p:nvPicPr>
          <p:cNvPr id="2056" name="Picture 8" descr="C:\Users\jana\AppData\Local\Microsoft\Windows\Temporary Internet Files\Content.IE5\KDLCEYYY\MC900441736[3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573016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Zákon o účetnictví č. 563/1991 Sb.,       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     pro střední školy a veřejnost, 1. díl. Znojmo, 2013</a:t>
            </a:r>
          </a:p>
          <a:p>
            <a:r>
              <a:rPr lang="cs-CZ" dirty="0" smtClean="0"/>
              <a:t>Obrázek –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146</TotalTime>
  <Words>391</Words>
  <Application>Microsoft Office PowerPoint</Application>
  <PresentationFormat>Předvádění na obrazovce (4:3)</PresentationFormat>
  <Paragraphs>66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Snímek 1</vt:lpstr>
      <vt:lpstr>Anotace:</vt:lpstr>
      <vt:lpstr>      Dm - odpisy</vt:lpstr>
      <vt:lpstr>Osnova: </vt:lpstr>
      <vt:lpstr>Pojmy (opakujeme):</vt:lpstr>
      <vt:lpstr>Rozdíly mezi účetními                a  daňovými odpisy</vt:lpstr>
      <vt:lpstr>Výpočet účetních odpisů:</vt:lpstr>
      <vt:lpstr>Snímek 8</vt:lpstr>
      <vt:lpstr>Vystavte kartu DM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16</cp:revision>
  <dcterms:created xsi:type="dcterms:W3CDTF">2011-12-10T21:35:28Z</dcterms:created>
  <dcterms:modified xsi:type="dcterms:W3CDTF">2014-06-12T11:29:24Z</dcterms:modified>
</cp:coreProperties>
</file>