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ested.jpg" TargetMode="External"/><Relationship Id="rId2" Type="http://schemas.openxmlformats.org/officeDocument/2006/relationships/hyperlink" Target="http://www.virtualtravel.cz/snezka/na-vrcholu.html" TargetMode="External"/><Relationship Id="rId1" Type="http://schemas.openxmlformats.org/officeDocument/2006/relationships/hyperlink" Target="http://cs.wikipedia.org/wiki/Soubor:Karkonosze_sniezne_kotly.jpg" TargetMode="Externa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oubinsky-prales.cz/fotogalerie.php" TargetMode="External"/><Relationship Id="rId1" Type="http://schemas.openxmlformats.org/officeDocument/2006/relationships/hyperlink" Target="http://www.photoextract.com/cs/foto/62029.html" TargetMode="Externa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http://cs.wikipedia.org/wiki/Soubor:Ctin%C4%9Bves,_%C5%98%C3%ADp_a_obec.jpg" TargetMode="Externa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Radho%C5%A1%C5%A5,_kaple.jpg" TargetMode="External"/><Relationship Id="rId1" Type="http://schemas.openxmlformats.org/officeDocument/2006/relationships/hyperlink" Target="http://cs.wikipedia.org/wiki/Soubor:Praded_v_zime.jpg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ested.jpg" TargetMode="External"/><Relationship Id="rId2" Type="http://schemas.openxmlformats.org/officeDocument/2006/relationships/hyperlink" Target="http://cs.wikipedia.org/wiki/Soubor:Karkonosze_sniezne_kotly.jpg" TargetMode="External"/><Relationship Id="rId1" Type="http://schemas.openxmlformats.org/officeDocument/2006/relationships/hyperlink" Target="http://www.virtualtravel.cz/snezka/na-vrcholu.html" TargetMode="External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hotoextract.com/cs/foto/62029.html" TargetMode="External"/><Relationship Id="rId1" Type="http://schemas.openxmlformats.org/officeDocument/2006/relationships/hyperlink" Target="http://www.boubinsky-prales.cz/fotogalerie.php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http://cs.wikipedia.org/wiki/Soubor:Ctin%C4%9Bves,_%C5%98%C3%ADp_a_obec.jpg" TargetMode="External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Radho%C5%A1%C5%A5,_kaple.jpg" TargetMode="External"/><Relationship Id="rId1" Type="http://schemas.openxmlformats.org/officeDocument/2006/relationships/hyperlink" Target="http://cs.wikipedia.org/wiki/Soubor:Praded_v_zime.jpg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VY_32_INOVACE_03_Vlastivěda 4.ročník_Pohoří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smtClean="0"/>
            <a:t>Mgr. Iveta </a:t>
          </a:r>
          <a:r>
            <a:rPr lang="cs-CZ" sz="2000" dirty="0" smtClean="0"/>
            <a:t>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Pohoří </a:t>
          </a:r>
          <a:r>
            <a:rPr lang="cs-CZ" sz="2000" smtClean="0"/>
            <a:t>České republiky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A6C3AC4-2E9B-4D85-AA29-97D7A757CABC}" type="presOf" srcId="{D8197B8C-B260-4A16-BDF4-0947B075E274}" destId="{25B08C86-7E15-44DC-BE7F-FFB55DD49D12}" srcOrd="0" destOrd="0" presId="urn:microsoft.com/office/officeart/2005/8/layout/target3"/>
    <dgm:cxn modelId="{B5FD8CC1-46EB-4BCD-B9B5-A7E232F772A3}" type="presOf" srcId="{D1B46980-6531-4606-95E6-44980827E919}" destId="{2BE915AB-18AA-4053-B92C-3BFC9ED204BB}" srcOrd="1" destOrd="0" presId="urn:microsoft.com/office/officeart/2005/8/layout/target3"/>
    <dgm:cxn modelId="{070A42EC-274D-482B-AA9F-2FC6FE8EB671}" type="presOf" srcId="{B651F6E3-6281-48DB-9319-2AEAFDAE7572}" destId="{619D679B-A015-4ECF-8348-D1034C574F40}" srcOrd="0" destOrd="0" presId="urn:microsoft.com/office/officeart/2005/8/layout/target3"/>
    <dgm:cxn modelId="{02811E9E-88C2-482F-9DA1-69FE4A7860BA}" type="presOf" srcId="{4C35D32F-0EAB-4CD7-82EE-45574DC2A586}" destId="{8BEBB6EC-1DAA-4CAC-8A25-BC0FCBD5DBD5}" srcOrd="0" destOrd="0" presId="urn:microsoft.com/office/officeart/2005/8/layout/target3"/>
    <dgm:cxn modelId="{D94B4578-31F0-4522-B345-E5133DEF2B1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E661AF0-2A1A-46EB-BE93-C667D5BF12A0}" type="presOf" srcId="{D1D4F407-5343-4D3F-B5B9-D407B03CAEB4}" destId="{D005CE8C-CC26-4C3E-AC11-E15060ECD759}" srcOrd="0" destOrd="0" presId="urn:microsoft.com/office/officeart/2005/8/layout/target3"/>
    <dgm:cxn modelId="{BB57EBEB-380B-43C1-AFFA-0036C0383C36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71AAE6F-221F-4C3A-A103-652A9A923767}" type="presOf" srcId="{757F3AB3-0718-4624-B441-E567A8F0AB56}" destId="{333A1088-737F-45CB-B68E-254E46348037}" srcOrd="0" destOrd="0" presId="urn:microsoft.com/office/officeart/2005/8/layout/target3"/>
    <dgm:cxn modelId="{DBF3279C-A292-47E9-963D-8EE5CAA641F4}" type="presOf" srcId="{4C35D32F-0EAB-4CD7-82EE-45574DC2A586}" destId="{890E4F0B-2866-4A3F-A3C7-2A14B1797930}" srcOrd="1" destOrd="0" presId="urn:microsoft.com/office/officeart/2005/8/layout/target3"/>
    <dgm:cxn modelId="{CF99F490-EB12-4E7C-ABAE-45538E134D59}" type="presOf" srcId="{D1B46980-6531-4606-95E6-44980827E919}" destId="{6140AFEC-043D-4C43-A2F9-D0F5331DF3A3}" srcOrd="0" destOrd="0" presId="urn:microsoft.com/office/officeart/2005/8/layout/target3"/>
    <dgm:cxn modelId="{B288B301-0E86-43A4-BD67-335FE818F9C1}" type="presOf" srcId="{B651F6E3-6281-48DB-9319-2AEAFDAE7572}" destId="{6BB5E863-4638-4E1D-BFDE-399D028AC4ED}" srcOrd="1" destOrd="0" presId="urn:microsoft.com/office/officeart/2005/8/layout/target3"/>
    <dgm:cxn modelId="{BCE07480-4E46-4062-AB7C-6B97F38EAF21}" type="presParOf" srcId="{333A1088-737F-45CB-B68E-254E46348037}" destId="{F5ABB229-8D3B-4694-996A-96F23CF14429}" srcOrd="0" destOrd="0" presId="urn:microsoft.com/office/officeart/2005/8/layout/target3"/>
    <dgm:cxn modelId="{50EC790E-DD56-4495-A626-60368CC914DC}" type="presParOf" srcId="{333A1088-737F-45CB-B68E-254E46348037}" destId="{F41139FD-01EE-4571-8B17-4FB00FC51163}" srcOrd="1" destOrd="0" presId="urn:microsoft.com/office/officeart/2005/8/layout/target3"/>
    <dgm:cxn modelId="{E2352C8C-11CC-4033-A9EC-1255A1BAC1C9}" type="presParOf" srcId="{333A1088-737F-45CB-B68E-254E46348037}" destId="{D005CE8C-CC26-4C3E-AC11-E15060ECD759}" srcOrd="2" destOrd="0" presId="urn:microsoft.com/office/officeart/2005/8/layout/target3"/>
    <dgm:cxn modelId="{3C2BE715-AAA1-41AD-B1BA-BB71FD34724F}" type="presParOf" srcId="{333A1088-737F-45CB-B68E-254E46348037}" destId="{2C702D82-9B77-49B7-9568-BB8EB47C3372}" srcOrd="3" destOrd="0" presId="urn:microsoft.com/office/officeart/2005/8/layout/target3"/>
    <dgm:cxn modelId="{76FA42EA-7E93-45CF-9182-3C280B2D1979}" type="presParOf" srcId="{333A1088-737F-45CB-B68E-254E46348037}" destId="{A52A0455-90FF-4808-ABD0-F02540D31D5A}" srcOrd="4" destOrd="0" presId="urn:microsoft.com/office/officeart/2005/8/layout/target3"/>
    <dgm:cxn modelId="{C1F97818-388B-4E92-92BE-565143393AB3}" type="presParOf" srcId="{333A1088-737F-45CB-B68E-254E46348037}" destId="{6140AFEC-043D-4C43-A2F9-D0F5331DF3A3}" srcOrd="5" destOrd="0" presId="urn:microsoft.com/office/officeart/2005/8/layout/target3"/>
    <dgm:cxn modelId="{448A5453-C19E-4864-9397-5B71E42B7340}" type="presParOf" srcId="{333A1088-737F-45CB-B68E-254E46348037}" destId="{9358AC05-5D7D-4327-9F80-1AD486AEA664}" srcOrd="6" destOrd="0" presId="urn:microsoft.com/office/officeart/2005/8/layout/target3"/>
    <dgm:cxn modelId="{41EA9B6C-6672-4281-B22F-962E5C869353}" type="presParOf" srcId="{333A1088-737F-45CB-B68E-254E46348037}" destId="{313FC574-E1CD-4FB4-B054-0B805CE0447D}" srcOrd="7" destOrd="0" presId="urn:microsoft.com/office/officeart/2005/8/layout/target3"/>
    <dgm:cxn modelId="{5D49D86C-6F00-4A09-AD13-E7DE87B5FC4E}" type="presParOf" srcId="{333A1088-737F-45CB-B68E-254E46348037}" destId="{619D679B-A015-4ECF-8348-D1034C574F40}" srcOrd="8" destOrd="0" presId="urn:microsoft.com/office/officeart/2005/8/layout/target3"/>
    <dgm:cxn modelId="{778E6B15-4929-47B4-8D9C-496B8B705568}" type="presParOf" srcId="{333A1088-737F-45CB-B68E-254E46348037}" destId="{322283A8-4A27-4CDA-BAE3-F381106A9174}" srcOrd="9" destOrd="0" presId="urn:microsoft.com/office/officeart/2005/8/layout/target3"/>
    <dgm:cxn modelId="{250818FB-B9E4-439A-994A-A8CECE16ACEC}" type="presParOf" srcId="{333A1088-737F-45CB-B68E-254E46348037}" destId="{FFC9F71D-1B4F-4AD9-A4A6-86ADEFC8AF5C}" srcOrd="10" destOrd="0" presId="urn:microsoft.com/office/officeart/2005/8/layout/target3"/>
    <dgm:cxn modelId="{FA306CD1-B65E-4790-8E7F-EA59918E7AEA}" type="presParOf" srcId="{333A1088-737F-45CB-B68E-254E46348037}" destId="{25B08C86-7E15-44DC-BE7F-FFB55DD49D12}" srcOrd="11" destOrd="0" presId="urn:microsoft.com/office/officeart/2005/8/layout/target3"/>
    <dgm:cxn modelId="{134D1BDF-A1EA-4C46-AA3B-3FFEAD62C9D5}" type="presParOf" srcId="{333A1088-737F-45CB-B68E-254E46348037}" destId="{76644BE8-9D7C-4C09-B250-3D10AF48CBB7}" srcOrd="12" destOrd="0" presId="urn:microsoft.com/office/officeart/2005/8/layout/target3"/>
    <dgm:cxn modelId="{7ED6D060-8507-4497-AE77-B36B26C08CE8}" type="presParOf" srcId="{333A1088-737F-45CB-B68E-254E46348037}" destId="{EE85B701-7295-41C0-BA7A-34D3756A2AE6}" srcOrd="13" destOrd="0" presId="urn:microsoft.com/office/officeart/2005/8/layout/target3"/>
    <dgm:cxn modelId="{6F1A545A-0876-4555-9150-9EA5DB73DBD6}" type="presParOf" srcId="{333A1088-737F-45CB-B68E-254E46348037}" destId="{8BEBB6EC-1DAA-4CAC-8A25-BC0FCBD5DBD5}" srcOrd="14" destOrd="0" presId="urn:microsoft.com/office/officeart/2005/8/layout/target3"/>
    <dgm:cxn modelId="{5C198EE8-3A5B-4562-B6DE-6F110D0A64D7}" type="presParOf" srcId="{333A1088-737F-45CB-B68E-254E46348037}" destId="{AED2198E-93D5-4001-81B4-73124B309672}" srcOrd="15" destOrd="0" presId="urn:microsoft.com/office/officeart/2005/8/layout/target3"/>
    <dgm:cxn modelId="{969EEBBB-4E5D-4EE5-A494-E374527444D2}" type="presParOf" srcId="{333A1088-737F-45CB-B68E-254E46348037}" destId="{2BE915AB-18AA-4053-B92C-3BFC9ED204BB}" srcOrd="16" destOrd="0" presId="urn:microsoft.com/office/officeart/2005/8/layout/target3"/>
    <dgm:cxn modelId="{9A22BECD-FDF7-4CFC-A35D-50E3C7CA1AC9}" type="presParOf" srcId="{333A1088-737F-45CB-B68E-254E46348037}" destId="{6BB5E863-4638-4E1D-BFDE-399D028AC4ED}" srcOrd="17" destOrd="0" presId="urn:microsoft.com/office/officeart/2005/8/layout/target3"/>
    <dgm:cxn modelId="{A8F1AE07-02F2-4D1E-A8AE-A69D6987BB36}" type="presParOf" srcId="{333A1088-737F-45CB-B68E-254E46348037}" destId="{5A5FFA88-C948-4069-8E93-59FA12366E83}" srcOrd="18" destOrd="0" presId="urn:microsoft.com/office/officeart/2005/8/layout/target3"/>
    <dgm:cxn modelId="{7AC77C5C-9829-472C-81F7-A02A7A691D0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14C45D-1053-4E76-B0E1-D77A26F59250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E0D2E1D4-B2B3-40DF-B9BE-5738085A4789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Orlické</a:t>
          </a:r>
        </a:p>
        <a:p>
          <a:r>
            <a:rPr lang="cs-CZ" dirty="0" smtClean="0">
              <a:solidFill>
                <a:schemeClr val="tx1"/>
              </a:solidFill>
            </a:rPr>
            <a:t>hory</a:t>
          </a:r>
          <a:endParaRPr lang="cs-CZ" dirty="0">
            <a:solidFill>
              <a:schemeClr val="tx1"/>
            </a:solidFill>
          </a:endParaRPr>
        </a:p>
      </dgm:t>
    </dgm:pt>
    <dgm:pt modelId="{166E6314-2CD6-4ED1-9399-51F11767C619}" type="parTrans" cxnId="{BAB864C8-20B1-43C0-B0D8-123AC503D1B6}">
      <dgm:prSet/>
      <dgm:spPr/>
      <dgm:t>
        <a:bodyPr/>
        <a:lstStyle/>
        <a:p>
          <a:endParaRPr lang="cs-CZ"/>
        </a:p>
      </dgm:t>
    </dgm:pt>
    <dgm:pt modelId="{DE870F91-B87C-484B-9317-7E8645F4BD6B}" type="sibTrans" cxnId="{BAB864C8-20B1-43C0-B0D8-123AC503D1B6}">
      <dgm:prSet/>
      <dgm:spPr/>
      <dgm:t>
        <a:bodyPr/>
        <a:lstStyle/>
        <a:p>
          <a:endParaRPr lang="cs-CZ"/>
        </a:p>
      </dgm:t>
    </dgm:pt>
    <dgm:pt modelId="{D239CA99-20AB-4A8C-8C68-426C78D46806}">
      <dgm:prSet phldrT="[Text]"/>
      <dgm:spPr/>
      <dgm:t>
        <a:bodyPr/>
        <a:lstStyle/>
        <a:p>
          <a:r>
            <a:rPr lang="cs-CZ" dirty="0" smtClean="0"/>
            <a:t>Velká Deštná</a:t>
          </a:r>
          <a:endParaRPr lang="cs-CZ" dirty="0"/>
        </a:p>
      </dgm:t>
    </dgm:pt>
    <dgm:pt modelId="{7FF141DE-70C1-4B65-922A-1F587E9E27D1}" type="parTrans" cxnId="{A6694DC4-DB47-4B52-B6FD-8FDEE3560CCD}">
      <dgm:prSet/>
      <dgm:spPr/>
      <dgm:t>
        <a:bodyPr/>
        <a:lstStyle/>
        <a:p>
          <a:endParaRPr lang="cs-CZ"/>
        </a:p>
      </dgm:t>
    </dgm:pt>
    <dgm:pt modelId="{9FEC43AC-177F-42B6-9FFA-C00584A2473A}" type="sibTrans" cxnId="{A6694DC4-DB47-4B52-B6FD-8FDEE3560CCD}">
      <dgm:prSet/>
      <dgm:spPr/>
      <dgm:t>
        <a:bodyPr/>
        <a:lstStyle/>
        <a:p>
          <a:endParaRPr lang="cs-CZ"/>
        </a:p>
      </dgm:t>
    </dgm:pt>
    <dgm:pt modelId="{EA794162-BD36-4717-96CA-3F1DE38D7014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1"/>
            </a:rPr>
            <a:t>Krkonoše</a:t>
          </a:r>
          <a:endParaRPr lang="cs-CZ" dirty="0">
            <a:solidFill>
              <a:schemeClr val="tx1"/>
            </a:solidFill>
          </a:endParaRPr>
        </a:p>
      </dgm:t>
    </dgm:pt>
    <dgm:pt modelId="{49BD2822-67C8-4EBC-93F6-0E3A71291477}" type="parTrans" cxnId="{F61C82B5-DB9F-4388-9EAD-0BE5EE0AF11F}">
      <dgm:prSet/>
      <dgm:spPr/>
      <dgm:t>
        <a:bodyPr/>
        <a:lstStyle/>
        <a:p>
          <a:endParaRPr lang="cs-CZ"/>
        </a:p>
      </dgm:t>
    </dgm:pt>
    <dgm:pt modelId="{7CFFFCF5-F72C-48A4-81EA-DE4DD3D33E11}" type="sibTrans" cxnId="{F61C82B5-DB9F-4388-9EAD-0BE5EE0AF11F}">
      <dgm:prSet/>
      <dgm:spPr/>
      <dgm:t>
        <a:bodyPr/>
        <a:lstStyle/>
        <a:p>
          <a:endParaRPr lang="cs-CZ"/>
        </a:p>
      </dgm:t>
    </dgm:pt>
    <dgm:pt modelId="{3014C3FF-1676-4C61-BFA7-43D989ED9F3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/>
            </a:rPr>
            <a:t>Sněžka 1 602m</a:t>
          </a:r>
          <a:endParaRPr lang="cs-CZ" dirty="0"/>
        </a:p>
      </dgm:t>
    </dgm:pt>
    <dgm:pt modelId="{6F9EDE17-3F44-4D81-81FB-7B60368AD869}" type="parTrans" cxnId="{475F19DB-CC07-4857-A763-EAADE5C2A9B9}">
      <dgm:prSet/>
      <dgm:spPr/>
      <dgm:t>
        <a:bodyPr/>
        <a:lstStyle/>
        <a:p>
          <a:endParaRPr lang="cs-CZ"/>
        </a:p>
      </dgm:t>
    </dgm:pt>
    <dgm:pt modelId="{54F5FA09-FB77-4869-B2A9-25D26BD17461}" type="sibTrans" cxnId="{475F19DB-CC07-4857-A763-EAADE5C2A9B9}">
      <dgm:prSet/>
      <dgm:spPr/>
      <dgm:t>
        <a:bodyPr/>
        <a:lstStyle/>
        <a:p>
          <a:endParaRPr lang="cs-CZ"/>
        </a:p>
      </dgm:t>
    </dgm:pt>
    <dgm:pt modelId="{04BCBC12-FC59-4CA7-A5BC-2633F3A17815}">
      <dgm:prSet phldrT="[Text]"/>
      <dgm:spPr/>
      <dgm:t>
        <a:bodyPr/>
        <a:lstStyle/>
        <a:p>
          <a:r>
            <a:rPr lang="cs-CZ" dirty="0" smtClean="0"/>
            <a:t>Krakonoš</a:t>
          </a:r>
          <a:endParaRPr lang="cs-CZ" dirty="0"/>
        </a:p>
      </dgm:t>
    </dgm:pt>
    <dgm:pt modelId="{1D811D3E-795E-4492-8DC5-41F5024846B6}" type="parTrans" cxnId="{795F6FEE-2409-4FC4-8C1B-93796C929396}">
      <dgm:prSet/>
      <dgm:spPr/>
      <dgm:t>
        <a:bodyPr/>
        <a:lstStyle/>
        <a:p>
          <a:endParaRPr lang="cs-CZ"/>
        </a:p>
      </dgm:t>
    </dgm:pt>
    <dgm:pt modelId="{E64AF9E5-0FDC-4EB1-AFD5-46C1408512CC}" type="sibTrans" cxnId="{795F6FEE-2409-4FC4-8C1B-93796C929396}">
      <dgm:prSet/>
      <dgm:spPr/>
      <dgm:t>
        <a:bodyPr/>
        <a:lstStyle/>
        <a:p>
          <a:endParaRPr lang="cs-CZ"/>
        </a:p>
      </dgm:t>
    </dgm:pt>
    <dgm:pt modelId="{28F29BFA-2339-48D5-8BC7-68A57C710015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Ještědský hřbet</a:t>
          </a:r>
          <a:endParaRPr lang="cs-CZ" dirty="0">
            <a:solidFill>
              <a:schemeClr val="tx1"/>
            </a:solidFill>
          </a:endParaRPr>
        </a:p>
      </dgm:t>
    </dgm:pt>
    <dgm:pt modelId="{F8B12A8F-EB09-453B-8A99-BB7490340B59}" type="parTrans" cxnId="{9F250742-EAFA-4E54-9FA6-CEAC434102A6}">
      <dgm:prSet/>
      <dgm:spPr/>
      <dgm:t>
        <a:bodyPr/>
        <a:lstStyle/>
        <a:p>
          <a:endParaRPr lang="cs-CZ"/>
        </a:p>
      </dgm:t>
    </dgm:pt>
    <dgm:pt modelId="{3BB58FBF-4828-4949-80AA-9999E0B0FFD5}" type="sibTrans" cxnId="{9F250742-EAFA-4E54-9FA6-CEAC434102A6}">
      <dgm:prSet/>
      <dgm:spPr/>
      <dgm:t>
        <a:bodyPr/>
        <a:lstStyle/>
        <a:p>
          <a:endParaRPr lang="cs-CZ"/>
        </a:p>
      </dgm:t>
    </dgm:pt>
    <dgm:pt modelId="{D552546A-9307-4784-BD3C-7EBFD0F78CE5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/>
            </a:rPr>
            <a:t>Ještěd</a:t>
          </a:r>
          <a:endParaRPr lang="cs-CZ" dirty="0"/>
        </a:p>
      </dgm:t>
    </dgm:pt>
    <dgm:pt modelId="{0ABBD768-E7B9-4409-82DF-D7D0DE0E7EE3}" type="parTrans" cxnId="{4FFCE088-7883-499C-80AD-C5794679F492}">
      <dgm:prSet/>
      <dgm:spPr/>
      <dgm:t>
        <a:bodyPr/>
        <a:lstStyle/>
        <a:p>
          <a:endParaRPr lang="cs-CZ"/>
        </a:p>
      </dgm:t>
    </dgm:pt>
    <dgm:pt modelId="{C6D8578E-4E2A-4022-BB0E-19DC1ED18644}" type="sibTrans" cxnId="{4FFCE088-7883-499C-80AD-C5794679F492}">
      <dgm:prSet/>
      <dgm:spPr/>
      <dgm:t>
        <a:bodyPr/>
        <a:lstStyle/>
        <a:p>
          <a:endParaRPr lang="cs-CZ"/>
        </a:p>
      </dgm:t>
    </dgm:pt>
    <dgm:pt modelId="{E5BCCB27-6DC0-4026-9D98-1A273556DBDF}" type="pres">
      <dgm:prSet presAssocID="{1114C45D-1053-4E76-B0E1-D77A26F592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A14A9B7-8731-4741-9CD1-E46E0AB3DB77}" type="pres">
      <dgm:prSet presAssocID="{E0D2E1D4-B2B3-40DF-B9BE-5738085A4789}" presName="linNode" presStyleCnt="0"/>
      <dgm:spPr/>
    </dgm:pt>
    <dgm:pt modelId="{AEC4D00C-98E0-4238-B33F-7BF83CFD28A8}" type="pres">
      <dgm:prSet presAssocID="{E0D2E1D4-B2B3-40DF-B9BE-5738085A478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4C05FB-C045-4DE6-9A31-A1EE918FB093}" type="pres">
      <dgm:prSet presAssocID="{E0D2E1D4-B2B3-40DF-B9BE-5738085A478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F9EF52-BFA4-4CDF-B83B-B9AEE185E406}" type="pres">
      <dgm:prSet presAssocID="{DE870F91-B87C-484B-9317-7E8645F4BD6B}" presName="sp" presStyleCnt="0"/>
      <dgm:spPr/>
    </dgm:pt>
    <dgm:pt modelId="{CAFC6B1A-786A-4A0B-B637-A9278CABCADD}" type="pres">
      <dgm:prSet presAssocID="{EA794162-BD36-4717-96CA-3F1DE38D7014}" presName="linNode" presStyleCnt="0"/>
      <dgm:spPr/>
    </dgm:pt>
    <dgm:pt modelId="{59A0514A-0BDC-49E3-8BCB-0FAFE4E7BF95}" type="pres">
      <dgm:prSet presAssocID="{EA794162-BD36-4717-96CA-3F1DE38D701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2A418F-FD4C-4D19-93D2-070C54F7187A}" type="pres">
      <dgm:prSet presAssocID="{EA794162-BD36-4717-96CA-3F1DE38D7014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8D872D-214A-44C9-9A66-FC0E6D09F6EA}" type="pres">
      <dgm:prSet presAssocID="{7CFFFCF5-F72C-48A4-81EA-DE4DD3D33E11}" presName="sp" presStyleCnt="0"/>
      <dgm:spPr/>
    </dgm:pt>
    <dgm:pt modelId="{DCE8D8CA-D3CB-44B4-A0F7-69CD79FBC528}" type="pres">
      <dgm:prSet presAssocID="{28F29BFA-2339-48D5-8BC7-68A57C710015}" presName="linNode" presStyleCnt="0"/>
      <dgm:spPr/>
    </dgm:pt>
    <dgm:pt modelId="{AD9B6C11-33FD-4F9F-98CE-881DD8074EB6}" type="pres">
      <dgm:prSet presAssocID="{28F29BFA-2339-48D5-8BC7-68A57C7100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F86F33-B642-446C-A4F0-4C65A19B75B9}" type="pres">
      <dgm:prSet presAssocID="{28F29BFA-2339-48D5-8BC7-68A57C7100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1C82B5-DB9F-4388-9EAD-0BE5EE0AF11F}" srcId="{1114C45D-1053-4E76-B0E1-D77A26F59250}" destId="{EA794162-BD36-4717-96CA-3F1DE38D7014}" srcOrd="1" destOrd="0" parTransId="{49BD2822-67C8-4EBC-93F6-0E3A71291477}" sibTransId="{7CFFFCF5-F72C-48A4-81EA-DE4DD3D33E11}"/>
    <dgm:cxn modelId="{9F250742-EAFA-4E54-9FA6-CEAC434102A6}" srcId="{1114C45D-1053-4E76-B0E1-D77A26F59250}" destId="{28F29BFA-2339-48D5-8BC7-68A57C710015}" srcOrd="2" destOrd="0" parTransId="{F8B12A8F-EB09-453B-8A99-BB7490340B59}" sibTransId="{3BB58FBF-4828-4949-80AA-9999E0B0FFD5}"/>
    <dgm:cxn modelId="{B2D29AFA-A840-4F91-8EAA-F972CCC70C31}" type="presOf" srcId="{EA794162-BD36-4717-96CA-3F1DE38D7014}" destId="{59A0514A-0BDC-49E3-8BCB-0FAFE4E7BF95}" srcOrd="0" destOrd="0" presId="urn:microsoft.com/office/officeart/2005/8/layout/vList5"/>
    <dgm:cxn modelId="{A631CC02-DADC-4B66-AE4B-E61014800D29}" type="presOf" srcId="{D552546A-9307-4784-BD3C-7EBFD0F78CE5}" destId="{4AF86F33-B642-446C-A4F0-4C65A19B75B9}" srcOrd="0" destOrd="0" presId="urn:microsoft.com/office/officeart/2005/8/layout/vList5"/>
    <dgm:cxn modelId="{231B8C78-777A-4096-A41A-505615F3F451}" type="presOf" srcId="{1114C45D-1053-4E76-B0E1-D77A26F59250}" destId="{E5BCCB27-6DC0-4026-9D98-1A273556DBDF}" srcOrd="0" destOrd="0" presId="urn:microsoft.com/office/officeart/2005/8/layout/vList5"/>
    <dgm:cxn modelId="{39E505D7-316B-4C14-8D90-ECCABFAC01E0}" type="presOf" srcId="{E0D2E1D4-B2B3-40DF-B9BE-5738085A4789}" destId="{AEC4D00C-98E0-4238-B33F-7BF83CFD28A8}" srcOrd="0" destOrd="0" presId="urn:microsoft.com/office/officeart/2005/8/layout/vList5"/>
    <dgm:cxn modelId="{4FFCE088-7883-499C-80AD-C5794679F492}" srcId="{28F29BFA-2339-48D5-8BC7-68A57C710015}" destId="{D552546A-9307-4784-BD3C-7EBFD0F78CE5}" srcOrd="0" destOrd="0" parTransId="{0ABBD768-E7B9-4409-82DF-D7D0DE0E7EE3}" sibTransId="{C6D8578E-4E2A-4022-BB0E-19DC1ED18644}"/>
    <dgm:cxn modelId="{AC8C0D5A-6AA4-4850-BF4D-150255A059F9}" type="presOf" srcId="{28F29BFA-2339-48D5-8BC7-68A57C710015}" destId="{AD9B6C11-33FD-4F9F-98CE-881DD8074EB6}" srcOrd="0" destOrd="0" presId="urn:microsoft.com/office/officeart/2005/8/layout/vList5"/>
    <dgm:cxn modelId="{BAB864C8-20B1-43C0-B0D8-123AC503D1B6}" srcId="{1114C45D-1053-4E76-B0E1-D77A26F59250}" destId="{E0D2E1D4-B2B3-40DF-B9BE-5738085A4789}" srcOrd="0" destOrd="0" parTransId="{166E6314-2CD6-4ED1-9399-51F11767C619}" sibTransId="{DE870F91-B87C-484B-9317-7E8645F4BD6B}"/>
    <dgm:cxn modelId="{475F19DB-CC07-4857-A763-EAADE5C2A9B9}" srcId="{EA794162-BD36-4717-96CA-3F1DE38D7014}" destId="{3014C3FF-1676-4C61-BFA7-43D989ED9F39}" srcOrd="0" destOrd="0" parTransId="{6F9EDE17-3F44-4D81-81FB-7B60368AD869}" sibTransId="{54F5FA09-FB77-4869-B2A9-25D26BD17461}"/>
    <dgm:cxn modelId="{21579240-BA22-413F-BAF5-C810FB917FD9}" type="presOf" srcId="{04BCBC12-FC59-4CA7-A5BC-2633F3A17815}" destId="{1F2A418F-FD4C-4D19-93D2-070C54F7187A}" srcOrd="0" destOrd="1" presId="urn:microsoft.com/office/officeart/2005/8/layout/vList5"/>
    <dgm:cxn modelId="{795F6FEE-2409-4FC4-8C1B-93796C929396}" srcId="{EA794162-BD36-4717-96CA-3F1DE38D7014}" destId="{04BCBC12-FC59-4CA7-A5BC-2633F3A17815}" srcOrd="1" destOrd="0" parTransId="{1D811D3E-795E-4492-8DC5-41F5024846B6}" sibTransId="{E64AF9E5-0FDC-4EB1-AFD5-46C1408512CC}"/>
    <dgm:cxn modelId="{B458B89B-8D78-47BD-A1A1-9AEDFD4DC60F}" type="presOf" srcId="{D239CA99-20AB-4A8C-8C68-426C78D46806}" destId="{A44C05FB-C045-4DE6-9A31-A1EE918FB093}" srcOrd="0" destOrd="0" presId="urn:microsoft.com/office/officeart/2005/8/layout/vList5"/>
    <dgm:cxn modelId="{A6694DC4-DB47-4B52-B6FD-8FDEE3560CCD}" srcId="{E0D2E1D4-B2B3-40DF-B9BE-5738085A4789}" destId="{D239CA99-20AB-4A8C-8C68-426C78D46806}" srcOrd="0" destOrd="0" parTransId="{7FF141DE-70C1-4B65-922A-1F587E9E27D1}" sibTransId="{9FEC43AC-177F-42B6-9FFA-C00584A2473A}"/>
    <dgm:cxn modelId="{617D891D-085A-475E-B961-05E983BC820A}" type="presOf" srcId="{3014C3FF-1676-4C61-BFA7-43D989ED9F39}" destId="{1F2A418F-FD4C-4D19-93D2-070C54F7187A}" srcOrd="0" destOrd="0" presId="urn:microsoft.com/office/officeart/2005/8/layout/vList5"/>
    <dgm:cxn modelId="{C42A5541-D4FB-46F8-85C3-062E72D7AFAB}" type="presParOf" srcId="{E5BCCB27-6DC0-4026-9D98-1A273556DBDF}" destId="{EA14A9B7-8731-4741-9CD1-E46E0AB3DB77}" srcOrd="0" destOrd="0" presId="urn:microsoft.com/office/officeart/2005/8/layout/vList5"/>
    <dgm:cxn modelId="{4AAA5E08-D51B-414C-8F7C-0503ADFC5092}" type="presParOf" srcId="{EA14A9B7-8731-4741-9CD1-E46E0AB3DB77}" destId="{AEC4D00C-98E0-4238-B33F-7BF83CFD28A8}" srcOrd="0" destOrd="0" presId="urn:microsoft.com/office/officeart/2005/8/layout/vList5"/>
    <dgm:cxn modelId="{7036725D-A5B8-4DD8-A20D-7C1B467286B9}" type="presParOf" srcId="{EA14A9B7-8731-4741-9CD1-E46E0AB3DB77}" destId="{A44C05FB-C045-4DE6-9A31-A1EE918FB093}" srcOrd="1" destOrd="0" presId="urn:microsoft.com/office/officeart/2005/8/layout/vList5"/>
    <dgm:cxn modelId="{0083D0E3-7DE3-4927-AFE4-10ADEC1794FC}" type="presParOf" srcId="{E5BCCB27-6DC0-4026-9D98-1A273556DBDF}" destId="{81F9EF52-BFA4-4CDF-B83B-B9AEE185E406}" srcOrd="1" destOrd="0" presId="urn:microsoft.com/office/officeart/2005/8/layout/vList5"/>
    <dgm:cxn modelId="{5CEA1F81-39C1-4E5D-B8F5-F567ECB123A7}" type="presParOf" srcId="{E5BCCB27-6DC0-4026-9D98-1A273556DBDF}" destId="{CAFC6B1A-786A-4A0B-B637-A9278CABCADD}" srcOrd="2" destOrd="0" presId="urn:microsoft.com/office/officeart/2005/8/layout/vList5"/>
    <dgm:cxn modelId="{5B795690-B652-4944-8886-ADA09628264F}" type="presParOf" srcId="{CAFC6B1A-786A-4A0B-B637-A9278CABCADD}" destId="{59A0514A-0BDC-49E3-8BCB-0FAFE4E7BF95}" srcOrd="0" destOrd="0" presId="urn:microsoft.com/office/officeart/2005/8/layout/vList5"/>
    <dgm:cxn modelId="{DC4E0119-1C43-4632-8DC2-FC0B4F6F5059}" type="presParOf" srcId="{CAFC6B1A-786A-4A0B-B637-A9278CABCADD}" destId="{1F2A418F-FD4C-4D19-93D2-070C54F7187A}" srcOrd="1" destOrd="0" presId="urn:microsoft.com/office/officeart/2005/8/layout/vList5"/>
    <dgm:cxn modelId="{EF15DD27-2A9D-45F6-B132-9374C7FF86BA}" type="presParOf" srcId="{E5BCCB27-6DC0-4026-9D98-1A273556DBDF}" destId="{8A8D872D-214A-44C9-9A66-FC0E6D09F6EA}" srcOrd="3" destOrd="0" presId="urn:microsoft.com/office/officeart/2005/8/layout/vList5"/>
    <dgm:cxn modelId="{00522456-3027-41D0-8E5A-39A7D7299821}" type="presParOf" srcId="{E5BCCB27-6DC0-4026-9D98-1A273556DBDF}" destId="{DCE8D8CA-D3CB-44B4-A0F7-69CD79FBC528}" srcOrd="4" destOrd="0" presId="urn:microsoft.com/office/officeart/2005/8/layout/vList5"/>
    <dgm:cxn modelId="{3B9D26A8-9115-461B-984D-1FA4BBAA5688}" type="presParOf" srcId="{DCE8D8CA-D3CB-44B4-A0F7-69CD79FBC528}" destId="{AD9B6C11-33FD-4F9F-98CE-881DD8074EB6}" srcOrd="0" destOrd="0" presId="urn:microsoft.com/office/officeart/2005/8/layout/vList5"/>
    <dgm:cxn modelId="{387509C3-D7E7-4DF0-A5B0-1A3B79C254E3}" type="presParOf" srcId="{DCE8D8CA-D3CB-44B4-A0F7-69CD79FBC528}" destId="{4AF86F33-B642-446C-A4F0-4C65A19B75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984840-94B2-4DE9-8FD7-DF5127D6A2BE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CBD59124-9416-4A24-8A5F-CDD4B76D144B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Jizerské hory</a:t>
          </a:r>
          <a:endParaRPr lang="cs-CZ" dirty="0">
            <a:solidFill>
              <a:schemeClr val="tx1"/>
            </a:solidFill>
          </a:endParaRPr>
        </a:p>
      </dgm:t>
    </dgm:pt>
    <dgm:pt modelId="{C6C35D57-C200-4286-8313-114A8482EF6C}" type="parTrans" cxnId="{5842006F-F377-4AD2-88CA-BA070BBADACE}">
      <dgm:prSet/>
      <dgm:spPr/>
      <dgm:t>
        <a:bodyPr/>
        <a:lstStyle/>
        <a:p>
          <a:endParaRPr lang="cs-CZ"/>
        </a:p>
      </dgm:t>
    </dgm:pt>
    <dgm:pt modelId="{8E0F1D54-64B7-4E2E-9040-3F62CF25DFC5}" type="sibTrans" cxnId="{5842006F-F377-4AD2-88CA-BA070BBADACE}">
      <dgm:prSet/>
      <dgm:spPr/>
      <dgm:t>
        <a:bodyPr/>
        <a:lstStyle/>
        <a:p>
          <a:endParaRPr lang="cs-CZ"/>
        </a:p>
      </dgm:t>
    </dgm:pt>
    <dgm:pt modelId="{4F09E4FE-490E-40C6-BB7D-5D3132C767F8}">
      <dgm:prSet phldrT="[Text]" custT="1"/>
      <dgm:spPr/>
      <dgm:t>
        <a:bodyPr/>
        <a:lstStyle/>
        <a:p>
          <a:r>
            <a:rPr lang="cs-CZ" sz="4400" dirty="0" smtClean="0"/>
            <a:t>Smrk</a:t>
          </a:r>
          <a:endParaRPr lang="cs-CZ" sz="4400" dirty="0"/>
        </a:p>
      </dgm:t>
    </dgm:pt>
    <dgm:pt modelId="{C76656C4-3E83-4C3A-AA53-9752CD4330BD}" type="parTrans" cxnId="{1B891D1F-83ED-42F7-8B41-198284FAEFD6}">
      <dgm:prSet/>
      <dgm:spPr/>
      <dgm:t>
        <a:bodyPr/>
        <a:lstStyle/>
        <a:p>
          <a:endParaRPr lang="cs-CZ"/>
        </a:p>
      </dgm:t>
    </dgm:pt>
    <dgm:pt modelId="{9F3FEE2C-F011-492C-8BCF-D834CD38F05C}" type="sibTrans" cxnId="{1B891D1F-83ED-42F7-8B41-198284FAEFD6}">
      <dgm:prSet/>
      <dgm:spPr/>
      <dgm:t>
        <a:bodyPr/>
        <a:lstStyle/>
        <a:p>
          <a:endParaRPr lang="cs-CZ"/>
        </a:p>
      </dgm:t>
    </dgm:pt>
    <dgm:pt modelId="{C60EF4DE-3BF1-4907-90F9-6C187B4E14DC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Lužické hory</a:t>
          </a:r>
          <a:endParaRPr lang="cs-CZ" dirty="0">
            <a:solidFill>
              <a:schemeClr val="tx1"/>
            </a:solidFill>
          </a:endParaRPr>
        </a:p>
      </dgm:t>
    </dgm:pt>
    <dgm:pt modelId="{27B12E65-AF6F-44B2-B58B-E60E99A852C7}" type="parTrans" cxnId="{1DDFB759-8B28-4059-8B80-C68854815966}">
      <dgm:prSet/>
      <dgm:spPr/>
      <dgm:t>
        <a:bodyPr/>
        <a:lstStyle/>
        <a:p>
          <a:endParaRPr lang="cs-CZ"/>
        </a:p>
      </dgm:t>
    </dgm:pt>
    <dgm:pt modelId="{CA1C8CD2-D77A-493E-B703-BFDC366634BB}" type="sibTrans" cxnId="{1DDFB759-8B28-4059-8B80-C68854815966}">
      <dgm:prSet/>
      <dgm:spPr/>
      <dgm:t>
        <a:bodyPr/>
        <a:lstStyle/>
        <a:p>
          <a:endParaRPr lang="cs-CZ"/>
        </a:p>
      </dgm:t>
    </dgm:pt>
    <dgm:pt modelId="{8528952B-D828-450A-A908-8E09C8E35030}">
      <dgm:prSet phldrT="[Text]" custT="1"/>
      <dgm:spPr/>
      <dgm:t>
        <a:bodyPr/>
        <a:lstStyle/>
        <a:p>
          <a:r>
            <a:rPr lang="cs-CZ" sz="4800" dirty="0" err="1" smtClean="0"/>
            <a:t>Luž</a:t>
          </a:r>
          <a:endParaRPr lang="cs-CZ" sz="4800" dirty="0"/>
        </a:p>
      </dgm:t>
    </dgm:pt>
    <dgm:pt modelId="{D2C7F41A-4FAF-4529-AB9B-C174295D701B}" type="parTrans" cxnId="{F517ED96-F5F2-4E55-953E-0C6B2FF3202F}">
      <dgm:prSet/>
      <dgm:spPr/>
      <dgm:t>
        <a:bodyPr/>
        <a:lstStyle/>
        <a:p>
          <a:endParaRPr lang="cs-CZ"/>
        </a:p>
      </dgm:t>
    </dgm:pt>
    <dgm:pt modelId="{90DB9CB5-6038-425B-8D4F-FE5346845303}" type="sibTrans" cxnId="{F517ED96-F5F2-4E55-953E-0C6B2FF3202F}">
      <dgm:prSet/>
      <dgm:spPr/>
      <dgm:t>
        <a:bodyPr/>
        <a:lstStyle/>
        <a:p>
          <a:endParaRPr lang="cs-CZ"/>
        </a:p>
      </dgm:t>
    </dgm:pt>
    <dgm:pt modelId="{7B97D07D-0094-4388-908F-BDF2416167B2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Krušné hory</a:t>
          </a:r>
          <a:endParaRPr lang="cs-CZ" dirty="0">
            <a:solidFill>
              <a:schemeClr val="tx1"/>
            </a:solidFill>
          </a:endParaRPr>
        </a:p>
      </dgm:t>
    </dgm:pt>
    <dgm:pt modelId="{E8F53107-F6F9-4D09-9E96-0DEB983C0599}" type="parTrans" cxnId="{740CE6F7-6135-4E86-BA21-456DB03133C4}">
      <dgm:prSet/>
      <dgm:spPr/>
      <dgm:t>
        <a:bodyPr/>
        <a:lstStyle/>
        <a:p>
          <a:endParaRPr lang="cs-CZ"/>
        </a:p>
      </dgm:t>
    </dgm:pt>
    <dgm:pt modelId="{3ADE0D86-1D50-4A9F-A609-EB16E3F321E0}" type="sibTrans" cxnId="{740CE6F7-6135-4E86-BA21-456DB03133C4}">
      <dgm:prSet/>
      <dgm:spPr/>
      <dgm:t>
        <a:bodyPr/>
        <a:lstStyle/>
        <a:p>
          <a:endParaRPr lang="cs-CZ"/>
        </a:p>
      </dgm:t>
    </dgm:pt>
    <dgm:pt modelId="{6F5AF213-7432-4294-9964-8E6F45E4B865}">
      <dgm:prSet phldrT="[Text]" custT="1"/>
      <dgm:spPr/>
      <dgm:t>
        <a:bodyPr/>
        <a:lstStyle/>
        <a:p>
          <a:r>
            <a:rPr lang="cs-CZ" sz="4800" dirty="0" smtClean="0"/>
            <a:t>Klínovec</a:t>
          </a:r>
          <a:endParaRPr lang="cs-CZ" sz="4800" dirty="0"/>
        </a:p>
      </dgm:t>
    </dgm:pt>
    <dgm:pt modelId="{4CAB4A53-EA4E-4591-AB14-7377D99E6155}" type="parTrans" cxnId="{B2D19F84-0486-470D-828F-6DF8DB7C1740}">
      <dgm:prSet/>
      <dgm:spPr/>
      <dgm:t>
        <a:bodyPr/>
        <a:lstStyle/>
        <a:p>
          <a:endParaRPr lang="cs-CZ"/>
        </a:p>
      </dgm:t>
    </dgm:pt>
    <dgm:pt modelId="{E2E1DBA2-38A7-4043-AACD-06C951B84CF0}" type="sibTrans" cxnId="{B2D19F84-0486-470D-828F-6DF8DB7C1740}">
      <dgm:prSet/>
      <dgm:spPr/>
      <dgm:t>
        <a:bodyPr/>
        <a:lstStyle/>
        <a:p>
          <a:endParaRPr lang="cs-CZ"/>
        </a:p>
      </dgm:t>
    </dgm:pt>
    <dgm:pt modelId="{128EA0BF-7C24-42A1-8B06-8FBC355F05A3}" type="pres">
      <dgm:prSet presAssocID="{17984840-94B2-4DE9-8FD7-DF5127D6A2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CFDE722-7C36-446E-B13B-F9AB786C1EE6}" type="pres">
      <dgm:prSet presAssocID="{CBD59124-9416-4A24-8A5F-CDD4B76D144B}" presName="linNode" presStyleCnt="0"/>
      <dgm:spPr/>
    </dgm:pt>
    <dgm:pt modelId="{A3205512-8424-481F-85FB-09B063FB45B3}" type="pres">
      <dgm:prSet presAssocID="{CBD59124-9416-4A24-8A5F-CDD4B76D144B}" presName="parentText" presStyleLbl="node1" presStyleIdx="0" presStyleCnt="3" custLinFactNeighborX="-611" custLinFactNeighborY="227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282791-9B05-41FF-B626-84694682CC9A}" type="pres">
      <dgm:prSet presAssocID="{CBD59124-9416-4A24-8A5F-CDD4B76D144B}" presName="descendantText" presStyleLbl="alignAccFollowNode1" presStyleIdx="0" presStyleCnt="3" custLinFactNeighborX="-174" custLinFactNeighborY="-28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ADDFE3-3CE9-48C3-BF03-E7DE2A5ACD8D}" type="pres">
      <dgm:prSet presAssocID="{8E0F1D54-64B7-4E2E-9040-3F62CF25DFC5}" presName="sp" presStyleCnt="0"/>
      <dgm:spPr/>
    </dgm:pt>
    <dgm:pt modelId="{2F796F81-3FA3-46EC-B045-685448EAFE80}" type="pres">
      <dgm:prSet presAssocID="{C60EF4DE-3BF1-4907-90F9-6C187B4E14DC}" presName="linNode" presStyleCnt="0"/>
      <dgm:spPr/>
    </dgm:pt>
    <dgm:pt modelId="{6A2853E5-4E6A-4576-8402-4BB3B80621D2}" type="pres">
      <dgm:prSet presAssocID="{C60EF4DE-3BF1-4907-90F9-6C187B4E14D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A4D3DB-B1D8-4BAE-B598-DDA2C32909B8}" type="pres">
      <dgm:prSet presAssocID="{C60EF4DE-3BF1-4907-90F9-6C187B4E14DC}" presName="descendantText" presStyleLbl="alignAccFollowNode1" presStyleIdx="1" presStyleCnt="3" custLinFactNeighborX="3081" custLinFactNeighborY="227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F784B4-BB16-47E0-8986-660258771036}" type="pres">
      <dgm:prSet presAssocID="{CA1C8CD2-D77A-493E-B703-BFDC366634BB}" presName="sp" presStyleCnt="0"/>
      <dgm:spPr/>
    </dgm:pt>
    <dgm:pt modelId="{4A07634B-EB31-42B3-960B-21CF029612CB}" type="pres">
      <dgm:prSet presAssocID="{7B97D07D-0094-4388-908F-BDF2416167B2}" presName="linNode" presStyleCnt="0"/>
      <dgm:spPr/>
    </dgm:pt>
    <dgm:pt modelId="{AE9CE0B4-B5BB-4A60-9009-2BC8939B90FD}" type="pres">
      <dgm:prSet presAssocID="{7B97D07D-0094-4388-908F-BDF2416167B2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A7F956-285E-4DAA-8649-BF6D92DBF3A2}" type="pres">
      <dgm:prSet presAssocID="{7B97D07D-0094-4388-908F-BDF2416167B2}" presName="descendantText" presStyleLbl="alignAccFollowNode1" presStyleIdx="2" presStyleCnt="3" custLinFactNeighborX="-6684" custLinFactNeighborY="5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2D19F84-0486-470D-828F-6DF8DB7C1740}" srcId="{7B97D07D-0094-4388-908F-BDF2416167B2}" destId="{6F5AF213-7432-4294-9964-8E6F45E4B865}" srcOrd="0" destOrd="0" parTransId="{4CAB4A53-EA4E-4591-AB14-7377D99E6155}" sibTransId="{E2E1DBA2-38A7-4043-AACD-06C951B84CF0}"/>
    <dgm:cxn modelId="{F517ED96-F5F2-4E55-953E-0C6B2FF3202F}" srcId="{C60EF4DE-3BF1-4907-90F9-6C187B4E14DC}" destId="{8528952B-D828-450A-A908-8E09C8E35030}" srcOrd="0" destOrd="0" parTransId="{D2C7F41A-4FAF-4529-AB9B-C174295D701B}" sibTransId="{90DB9CB5-6038-425B-8D4F-FE5346845303}"/>
    <dgm:cxn modelId="{1B891D1F-83ED-42F7-8B41-198284FAEFD6}" srcId="{CBD59124-9416-4A24-8A5F-CDD4B76D144B}" destId="{4F09E4FE-490E-40C6-BB7D-5D3132C767F8}" srcOrd="0" destOrd="0" parTransId="{C76656C4-3E83-4C3A-AA53-9752CD4330BD}" sibTransId="{9F3FEE2C-F011-492C-8BCF-D834CD38F05C}"/>
    <dgm:cxn modelId="{5842006F-F377-4AD2-88CA-BA070BBADACE}" srcId="{17984840-94B2-4DE9-8FD7-DF5127D6A2BE}" destId="{CBD59124-9416-4A24-8A5F-CDD4B76D144B}" srcOrd="0" destOrd="0" parTransId="{C6C35D57-C200-4286-8313-114A8482EF6C}" sibTransId="{8E0F1D54-64B7-4E2E-9040-3F62CF25DFC5}"/>
    <dgm:cxn modelId="{740CE6F7-6135-4E86-BA21-456DB03133C4}" srcId="{17984840-94B2-4DE9-8FD7-DF5127D6A2BE}" destId="{7B97D07D-0094-4388-908F-BDF2416167B2}" srcOrd="2" destOrd="0" parTransId="{E8F53107-F6F9-4D09-9E96-0DEB983C0599}" sibTransId="{3ADE0D86-1D50-4A9F-A609-EB16E3F321E0}"/>
    <dgm:cxn modelId="{FA2947F6-45C1-40E2-BD37-738322398F62}" type="presOf" srcId="{7B97D07D-0094-4388-908F-BDF2416167B2}" destId="{AE9CE0B4-B5BB-4A60-9009-2BC8939B90FD}" srcOrd="0" destOrd="0" presId="urn:microsoft.com/office/officeart/2005/8/layout/vList5"/>
    <dgm:cxn modelId="{2B642FF2-E62C-4F39-AB02-BAD29145ABBE}" type="presOf" srcId="{17984840-94B2-4DE9-8FD7-DF5127D6A2BE}" destId="{128EA0BF-7C24-42A1-8B06-8FBC355F05A3}" srcOrd="0" destOrd="0" presId="urn:microsoft.com/office/officeart/2005/8/layout/vList5"/>
    <dgm:cxn modelId="{7624A3A9-F3B0-4F53-852D-D11A5A7D6639}" type="presOf" srcId="{4F09E4FE-490E-40C6-BB7D-5D3132C767F8}" destId="{B4282791-9B05-41FF-B626-84694682CC9A}" srcOrd="0" destOrd="0" presId="urn:microsoft.com/office/officeart/2005/8/layout/vList5"/>
    <dgm:cxn modelId="{8E436343-8086-423D-B493-D2A5D408B7CE}" type="presOf" srcId="{C60EF4DE-3BF1-4907-90F9-6C187B4E14DC}" destId="{6A2853E5-4E6A-4576-8402-4BB3B80621D2}" srcOrd="0" destOrd="0" presId="urn:microsoft.com/office/officeart/2005/8/layout/vList5"/>
    <dgm:cxn modelId="{4386340A-BB6A-4CBB-900E-D7F296283EAA}" type="presOf" srcId="{6F5AF213-7432-4294-9964-8E6F45E4B865}" destId="{B7A7F956-285E-4DAA-8649-BF6D92DBF3A2}" srcOrd="0" destOrd="0" presId="urn:microsoft.com/office/officeart/2005/8/layout/vList5"/>
    <dgm:cxn modelId="{FA05C1FB-AAFC-43C6-BC80-F4FED746F192}" type="presOf" srcId="{CBD59124-9416-4A24-8A5F-CDD4B76D144B}" destId="{A3205512-8424-481F-85FB-09B063FB45B3}" srcOrd="0" destOrd="0" presId="urn:microsoft.com/office/officeart/2005/8/layout/vList5"/>
    <dgm:cxn modelId="{1DDFB759-8B28-4059-8B80-C68854815966}" srcId="{17984840-94B2-4DE9-8FD7-DF5127D6A2BE}" destId="{C60EF4DE-3BF1-4907-90F9-6C187B4E14DC}" srcOrd="1" destOrd="0" parTransId="{27B12E65-AF6F-44B2-B58B-E60E99A852C7}" sibTransId="{CA1C8CD2-D77A-493E-B703-BFDC366634BB}"/>
    <dgm:cxn modelId="{892C4DFE-3720-4462-A446-72285C5B50BE}" type="presOf" srcId="{8528952B-D828-450A-A908-8E09C8E35030}" destId="{30A4D3DB-B1D8-4BAE-B598-DDA2C32909B8}" srcOrd="0" destOrd="0" presId="urn:microsoft.com/office/officeart/2005/8/layout/vList5"/>
    <dgm:cxn modelId="{7FDDB771-FB19-4B1D-9C0B-456AB67B5804}" type="presParOf" srcId="{128EA0BF-7C24-42A1-8B06-8FBC355F05A3}" destId="{8CFDE722-7C36-446E-B13B-F9AB786C1EE6}" srcOrd="0" destOrd="0" presId="urn:microsoft.com/office/officeart/2005/8/layout/vList5"/>
    <dgm:cxn modelId="{463B33EC-C648-40F6-8447-638067A15E8F}" type="presParOf" srcId="{8CFDE722-7C36-446E-B13B-F9AB786C1EE6}" destId="{A3205512-8424-481F-85FB-09B063FB45B3}" srcOrd="0" destOrd="0" presId="urn:microsoft.com/office/officeart/2005/8/layout/vList5"/>
    <dgm:cxn modelId="{6965DDC0-372D-4B8A-9133-BAD3E47CC02F}" type="presParOf" srcId="{8CFDE722-7C36-446E-B13B-F9AB786C1EE6}" destId="{B4282791-9B05-41FF-B626-84694682CC9A}" srcOrd="1" destOrd="0" presId="urn:microsoft.com/office/officeart/2005/8/layout/vList5"/>
    <dgm:cxn modelId="{6DB4FC22-0E5A-4259-BB86-931A5CEF0E50}" type="presParOf" srcId="{128EA0BF-7C24-42A1-8B06-8FBC355F05A3}" destId="{BFADDFE3-3CE9-48C3-BF03-E7DE2A5ACD8D}" srcOrd="1" destOrd="0" presId="urn:microsoft.com/office/officeart/2005/8/layout/vList5"/>
    <dgm:cxn modelId="{3B2D90F0-F97B-4D28-A593-155EF9027604}" type="presParOf" srcId="{128EA0BF-7C24-42A1-8B06-8FBC355F05A3}" destId="{2F796F81-3FA3-46EC-B045-685448EAFE80}" srcOrd="2" destOrd="0" presId="urn:microsoft.com/office/officeart/2005/8/layout/vList5"/>
    <dgm:cxn modelId="{839FEDBA-2072-481C-A205-D517E71EAC39}" type="presParOf" srcId="{2F796F81-3FA3-46EC-B045-685448EAFE80}" destId="{6A2853E5-4E6A-4576-8402-4BB3B80621D2}" srcOrd="0" destOrd="0" presId="urn:microsoft.com/office/officeart/2005/8/layout/vList5"/>
    <dgm:cxn modelId="{F0CA1C22-806A-48B5-9E18-223861B56530}" type="presParOf" srcId="{2F796F81-3FA3-46EC-B045-685448EAFE80}" destId="{30A4D3DB-B1D8-4BAE-B598-DDA2C32909B8}" srcOrd="1" destOrd="0" presId="urn:microsoft.com/office/officeart/2005/8/layout/vList5"/>
    <dgm:cxn modelId="{7DDE5938-8774-432F-84DF-475A60157D09}" type="presParOf" srcId="{128EA0BF-7C24-42A1-8B06-8FBC355F05A3}" destId="{80F784B4-BB16-47E0-8986-660258771036}" srcOrd="3" destOrd="0" presId="urn:microsoft.com/office/officeart/2005/8/layout/vList5"/>
    <dgm:cxn modelId="{73150EA2-1926-4E85-8C2F-1FED1EAAA46F}" type="presParOf" srcId="{128EA0BF-7C24-42A1-8B06-8FBC355F05A3}" destId="{4A07634B-EB31-42B3-960B-21CF029612CB}" srcOrd="4" destOrd="0" presId="urn:microsoft.com/office/officeart/2005/8/layout/vList5"/>
    <dgm:cxn modelId="{8CF5BA25-027A-47CE-A030-8F8695D19218}" type="presParOf" srcId="{4A07634B-EB31-42B3-960B-21CF029612CB}" destId="{AE9CE0B4-B5BB-4A60-9009-2BC8939B90FD}" srcOrd="0" destOrd="0" presId="urn:microsoft.com/office/officeart/2005/8/layout/vList5"/>
    <dgm:cxn modelId="{69A540F4-0AD3-4660-8E04-32E13F712ED3}" type="presParOf" srcId="{4A07634B-EB31-42B3-960B-21CF029612CB}" destId="{B7A7F956-285E-4DAA-8649-BF6D92DBF3A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ECA759-CFA5-473E-8319-9DD6830A2D02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E7F58A6E-5092-4209-8401-7B260F91ACDC}">
      <dgm:prSet phldrT="[Text]"/>
      <dgm:spPr/>
      <dgm:t>
        <a:bodyPr/>
        <a:lstStyle/>
        <a:p>
          <a:r>
            <a:rPr lang="cs-CZ" dirty="0" smtClean="0"/>
            <a:t>Český les</a:t>
          </a:r>
          <a:endParaRPr lang="cs-CZ" dirty="0"/>
        </a:p>
      </dgm:t>
    </dgm:pt>
    <dgm:pt modelId="{EF2A3680-49CC-47FB-86FE-026A201E0996}" type="parTrans" cxnId="{134D33B8-45C1-4FE5-9567-9C9BE67D8D3D}">
      <dgm:prSet/>
      <dgm:spPr/>
      <dgm:t>
        <a:bodyPr/>
        <a:lstStyle/>
        <a:p>
          <a:endParaRPr lang="cs-CZ"/>
        </a:p>
      </dgm:t>
    </dgm:pt>
    <dgm:pt modelId="{23E9CE44-DDE3-4D9B-9480-296801A0108B}" type="sibTrans" cxnId="{134D33B8-45C1-4FE5-9567-9C9BE67D8D3D}">
      <dgm:prSet/>
      <dgm:spPr/>
      <dgm:t>
        <a:bodyPr/>
        <a:lstStyle/>
        <a:p>
          <a:endParaRPr lang="cs-CZ"/>
        </a:p>
      </dgm:t>
    </dgm:pt>
    <dgm:pt modelId="{E88A04A9-9A4B-4CB0-AD5E-5F61F2F1FD84}">
      <dgm:prSet phldrT="[Text]"/>
      <dgm:spPr/>
      <dgm:t>
        <a:bodyPr/>
        <a:lstStyle/>
        <a:p>
          <a:r>
            <a:rPr lang="cs-CZ" dirty="0" err="1" smtClean="0"/>
            <a:t>Čerchov</a:t>
          </a:r>
          <a:endParaRPr lang="cs-CZ" dirty="0"/>
        </a:p>
      </dgm:t>
    </dgm:pt>
    <dgm:pt modelId="{1A36565C-8ECA-4CEE-AD7A-0B89156FCE38}" type="parTrans" cxnId="{17FB511C-2A9D-4C10-8A70-5DA8FDCCC42B}">
      <dgm:prSet/>
      <dgm:spPr/>
      <dgm:t>
        <a:bodyPr/>
        <a:lstStyle/>
        <a:p>
          <a:endParaRPr lang="cs-CZ"/>
        </a:p>
      </dgm:t>
    </dgm:pt>
    <dgm:pt modelId="{63A96B01-E6FC-4C0F-942B-3A997B7DC77A}" type="sibTrans" cxnId="{17FB511C-2A9D-4C10-8A70-5DA8FDCCC42B}">
      <dgm:prSet/>
      <dgm:spPr/>
      <dgm:t>
        <a:bodyPr/>
        <a:lstStyle/>
        <a:p>
          <a:endParaRPr lang="cs-CZ"/>
        </a:p>
      </dgm:t>
    </dgm:pt>
    <dgm:pt modelId="{B4A7AA00-7A2D-4380-81F1-0A3747DAE4F2}">
      <dgm:prSet phldrT="[Text]"/>
      <dgm:spPr/>
      <dgm:t>
        <a:bodyPr/>
        <a:lstStyle/>
        <a:p>
          <a:r>
            <a:rPr lang="cs-CZ" dirty="0" smtClean="0"/>
            <a:t>Chodové</a:t>
          </a:r>
          <a:endParaRPr lang="cs-CZ" dirty="0"/>
        </a:p>
      </dgm:t>
    </dgm:pt>
    <dgm:pt modelId="{54C82427-7325-4F80-9D06-8C4CA1485E42}" type="parTrans" cxnId="{348183BE-A36D-4C14-B737-EFDBAAEF6FF9}">
      <dgm:prSet/>
      <dgm:spPr/>
      <dgm:t>
        <a:bodyPr/>
        <a:lstStyle/>
        <a:p>
          <a:endParaRPr lang="cs-CZ"/>
        </a:p>
      </dgm:t>
    </dgm:pt>
    <dgm:pt modelId="{51EA0372-B40A-4280-81E1-79E56969970D}" type="sibTrans" cxnId="{348183BE-A36D-4C14-B737-EFDBAAEF6FF9}">
      <dgm:prSet/>
      <dgm:spPr/>
      <dgm:t>
        <a:bodyPr/>
        <a:lstStyle/>
        <a:p>
          <a:endParaRPr lang="cs-CZ"/>
        </a:p>
      </dgm:t>
    </dgm:pt>
    <dgm:pt modelId="{7266A1AF-F328-4E6D-9974-31B564B29FE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/>
            </a:rPr>
            <a:t>Šumava</a:t>
          </a:r>
          <a:endParaRPr lang="cs-CZ" dirty="0"/>
        </a:p>
      </dgm:t>
    </dgm:pt>
    <dgm:pt modelId="{F6CF8C32-8801-49C9-943C-6FB92B81E011}" type="parTrans" cxnId="{172DA4B0-B8EF-4966-ACA0-233B29CA308D}">
      <dgm:prSet/>
      <dgm:spPr/>
      <dgm:t>
        <a:bodyPr/>
        <a:lstStyle/>
        <a:p>
          <a:endParaRPr lang="cs-CZ"/>
        </a:p>
      </dgm:t>
    </dgm:pt>
    <dgm:pt modelId="{E5CB27D2-0C80-41FE-9D91-D99DF0BD0E61}" type="sibTrans" cxnId="{172DA4B0-B8EF-4966-ACA0-233B29CA308D}">
      <dgm:prSet/>
      <dgm:spPr/>
      <dgm:t>
        <a:bodyPr/>
        <a:lstStyle/>
        <a:p>
          <a:endParaRPr lang="cs-CZ"/>
        </a:p>
      </dgm:t>
    </dgm:pt>
    <dgm:pt modelId="{6B71CB00-E66A-4EB8-A2A2-AF4CC4F4E15B}">
      <dgm:prSet phldrT="[Text]"/>
      <dgm:spPr/>
      <dgm:t>
        <a:bodyPr/>
        <a:lstStyle/>
        <a:p>
          <a:r>
            <a:rPr lang="cs-CZ" dirty="0" err="1" smtClean="0"/>
            <a:t>Plechý</a:t>
          </a:r>
          <a:endParaRPr lang="cs-CZ" dirty="0"/>
        </a:p>
      </dgm:t>
    </dgm:pt>
    <dgm:pt modelId="{944E9709-AA35-413D-A404-70C259D51532}" type="parTrans" cxnId="{50389284-2C0E-46F2-A8B7-886DA4AB5CB3}">
      <dgm:prSet/>
      <dgm:spPr/>
      <dgm:t>
        <a:bodyPr/>
        <a:lstStyle/>
        <a:p>
          <a:endParaRPr lang="cs-CZ"/>
        </a:p>
      </dgm:t>
    </dgm:pt>
    <dgm:pt modelId="{345364EA-23A5-402D-A25A-D048A928DE6D}" type="sibTrans" cxnId="{50389284-2C0E-46F2-A8B7-886DA4AB5CB3}">
      <dgm:prSet/>
      <dgm:spPr/>
      <dgm:t>
        <a:bodyPr/>
        <a:lstStyle/>
        <a:p>
          <a:endParaRPr lang="cs-CZ"/>
        </a:p>
      </dgm:t>
    </dgm:pt>
    <dgm:pt modelId="{533DACD0-EF9F-4179-8BDB-E16497DFA85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/>
            </a:rPr>
            <a:t>Prales Boubín</a:t>
          </a:r>
          <a:endParaRPr lang="cs-CZ" dirty="0"/>
        </a:p>
      </dgm:t>
    </dgm:pt>
    <dgm:pt modelId="{3E7AFD23-48D4-4116-9145-C650452B9EF1}" type="parTrans" cxnId="{1C3399C4-B4E2-4042-90F2-1A7D0F4C1B7D}">
      <dgm:prSet/>
      <dgm:spPr/>
      <dgm:t>
        <a:bodyPr/>
        <a:lstStyle/>
        <a:p>
          <a:endParaRPr lang="cs-CZ"/>
        </a:p>
      </dgm:t>
    </dgm:pt>
    <dgm:pt modelId="{6C818CBB-D72F-46BE-BDF7-A749307DBA38}" type="sibTrans" cxnId="{1C3399C4-B4E2-4042-90F2-1A7D0F4C1B7D}">
      <dgm:prSet/>
      <dgm:spPr/>
      <dgm:t>
        <a:bodyPr/>
        <a:lstStyle/>
        <a:p>
          <a:endParaRPr lang="cs-CZ"/>
        </a:p>
      </dgm:t>
    </dgm:pt>
    <dgm:pt modelId="{118276FC-CAA6-4C5F-9AC4-FBC57A46AA1B}" type="pres">
      <dgm:prSet presAssocID="{4FECA759-CFA5-473E-8319-9DD6830A2D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DE2CFF3-9BE8-42C7-83F6-03007410C995}" type="pres">
      <dgm:prSet presAssocID="{E7F58A6E-5092-4209-8401-7B260F91ACDC}" presName="linNode" presStyleCnt="0"/>
      <dgm:spPr/>
    </dgm:pt>
    <dgm:pt modelId="{EC63F391-819C-47AD-B75B-1F5AF6328F1F}" type="pres">
      <dgm:prSet presAssocID="{E7F58A6E-5092-4209-8401-7B260F91ACDC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B43B77-3458-49CA-9D3F-0E3E28F035DE}" type="pres">
      <dgm:prSet presAssocID="{E7F58A6E-5092-4209-8401-7B260F91ACDC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13EC74-E21F-49C1-83B8-4F6E654433B0}" type="pres">
      <dgm:prSet presAssocID="{23E9CE44-DDE3-4D9B-9480-296801A0108B}" presName="sp" presStyleCnt="0"/>
      <dgm:spPr/>
    </dgm:pt>
    <dgm:pt modelId="{17A3D2DB-3FB3-455D-8AF3-7011E83622C1}" type="pres">
      <dgm:prSet presAssocID="{7266A1AF-F328-4E6D-9974-31B564B29FED}" presName="linNode" presStyleCnt="0"/>
      <dgm:spPr/>
    </dgm:pt>
    <dgm:pt modelId="{FC7EAB6C-6D50-4243-8A32-59D05C1F5170}" type="pres">
      <dgm:prSet presAssocID="{7266A1AF-F328-4E6D-9974-31B564B29FED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1E21ED-5619-4236-8E9F-3FA2256855F1}" type="pres">
      <dgm:prSet presAssocID="{7266A1AF-F328-4E6D-9974-31B564B29FE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FC9A9D8-61B0-4DEB-9EC7-FD3C2B1F6A9D}" type="presOf" srcId="{7266A1AF-F328-4E6D-9974-31B564B29FED}" destId="{FC7EAB6C-6D50-4243-8A32-59D05C1F5170}" srcOrd="0" destOrd="0" presId="urn:microsoft.com/office/officeart/2005/8/layout/vList5"/>
    <dgm:cxn modelId="{53CBC120-F4D4-49F0-B618-241C1EB08ABA}" type="presOf" srcId="{E88A04A9-9A4B-4CB0-AD5E-5F61F2F1FD84}" destId="{4EB43B77-3458-49CA-9D3F-0E3E28F035DE}" srcOrd="0" destOrd="0" presId="urn:microsoft.com/office/officeart/2005/8/layout/vList5"/>
    <dgm:cxn modelId="{96B3D0B5-2BCD-4B81-A211-092B9DAAD9AE}" type="presOf" srcId="{4FECA759-CFA5-473E-8319-9DD6830A2D02}" destId="{118276FC-CAA6-4C5F-9AC4-FBC57A46AA1B}" srcOrd="0" destOrd="0" presId="urn:microsoft.com/office/officeart/2005/8/layout/vList5"/>
    <dgm:cxn modelId="{172DA4B0-B8EF-4966-ACA0-233B29CA308D}" srcId="{4FECA759-CFA5-473E-8319-9DD6830A2D02}" destId="{7266A1AF-F328-4E6D-9974-31B564B29FED}" srcOrd="1" destOrd="0" parTransId="{F6CF8C32-8801-49C9-943C-6FB92B81E011}" sibTransId="{E5CB27D2-0C80-41FE-9D91-D99DF0BD0E61}"/>
    <dgm:cxn modelId="{318E3A5B-4200-4B9F-9A27-96F6F63F9044}" type="presOf" srcId="{6B71CB00-E66A-4EB8-A2A2-AF4CC4F4E15B}" destId="{551E21ED-5619-4236-8E9F-3FA2256855F1}" srcOrd="0" destOrd="0" presId="urn:microsoft.com/office/officeart/2005/8/layout/vList5"/>
    <dgm:cxn modelId="{134D33B8-45C1-4FE5-9567-9C9BE67D8D3D}" srcId="{4FECA759-CFA5-473E-8319-9DD6830A2D02}" destId="{E7F58A6E-5092-4209-8401-7B260F91ACDC}" srcOrd="0" destOrd="0" parTransId="{EF2A3680-49CC-47FB-86FE-026A201E0996}" sibTransId="{23E9CE44-DDE3-4D9B-9480-296801A0108B}"/>
    <dgm:cxn modelId="{F7111758-66C5-4521-AF17-E26F7D4DC97B}" type="presOf" srcId="{E7F58A6E-5092-4209-8401-7B260F91ACDC}" destId="{EC63F391-819C-47AD-B75B-1F5AF6328F1F}" srcOrd="0" destOrd="0" presId="urn:microsoft.com/office/officeart/2005/8/layout/vList5"/>
    <dgm:cxn modelId="{50389284-2C0E-46F2-A8B7-886DA4AB5CB3}" srcId="{7266A1AF-F328-4E6D-9974-31B564B29FED}" destId="{6B71CB00-E66A-4EB8-A2A2-AF4CC4F4E15B}" srcOrd="0" destOrd="0" parTransId="{944E9709-AA35-413D-A404-70C259D51532}" sibTransId="{345364EA-23A5-402D-A25A-D048A928DE6D}"/>
    <dgm:cxn modelId="{1D31EA0F-2C6D-4A0A-84F0-EE99987CF8CC}" type="presOf" srcId="{B4A7AA00-7A2D-4380-81F1-0A3747DAE4F2}" destId="{4EB43B77-3458-49CA-9D3F-0E3E28F035DE}" srcOrd="0" destOrd="1" presId="urn:microsoft.com/office/officeart/2005/8/layout/vList5"/>
    <dgm:cxn modelId="{348183BE-A36D-4C14-B737-EFDBAAEF6FF9}" srcId="{E7F58A6E-5092-4209-8401-7B260F91ACDC}" destId="{B4A7AA00-7A2D-4380-81F1-0A3747DAE4F2}" srcOrd="1" destOrd="0" parTransId="{54C82427-7325-4F80-9D06-8C4CA1485E42}" sibTransId="{51EA0372-B40A-4280-81E1-79E56969970D}"/>
    <dgm:cxn modelId="{17FB511C-2A9D-4C10-8A70-5DA8FDCCC42B}" srcId="{E7F58A6E-5092-4209-8401-7B260F91ACDC}" destId="{E88A04A9-9A4B-4CB0-AD5E-5F61F2F1FD84}" srcOrd="0" destOrd="0" parTransId="{1A36565C-8ECA-4CEE-AD7A-0B89156FCE38}" sibTransId="{63A96B01-E6FC-4C0F-942B-3A997B7DC77A}"/>
    <dgm:cxn modelId="{0ACEBF98-B324-4174-BC63-7B3019438965}" type="presOf" srcId="{533DACD0-EF9F-4179-8BDB-E16497DFA859}" destId="{551E21ED-5619-4236-8E9F-3FA2256855F1}" srcOrd="0" destOrd="1" presId="urn:microsoft.com/office/officeart/2005/8/layout/vList5"/>
    <dgm:cxn modelId="{1C3399C4-B4E2-4042-90F2-1A7D0F4C1B7D}" srcId="{7266A1AF-F328-4E6D-9974-31B564B29FED}" destId="{533DACD0-EF9F-4179-8BDB-E16497DFA859}" srcOrd="1" destOrd="0" parTransId="{3E7AFD23-48D4-4116-9145-C650452B9EF1}" sibTransId="{6C818CBB-D72F-46BE-BDF7-A749307DBA38}"/>
    <dgm:cxn modelId="{7678AA78-80C9-419A-BE49-0ECA46E9AA89}" type="presParOf" srcId="{118276FC-CAA6-4C5F-9AC4-FBC57A46AA1B}" destId="{5DE2CFF3-9BE8-42C7-83F6-03007410C995}" srcOrd="0" destOrd="0" presId="urn:microsoft.com/office/officeart/2005/8/layout/vList5"/>
    <dgm:cxn modelId="{2B371844-DB9D-4806-BD45-27595F3C7820}" type="presParOf" srcId="{5DE2CFF3-9BE8-42C7-83F6-03007410C995}" destId="{EC63F391-819C-47AD-B75B-1F5AF6328F1F}" srcOrd="0" destOrd="0" presId="urn:microsoft.com/office/officeart/2005/8/layout/vList5"/>
    <dgm:cxn modelId="{B7F9E4FF-D580-4959-B484-FB0DE9DEC57F}" type="presParOf" srcId="{5DE2CFF3-9BE8-42C7-83F6-03007410C995}" destId="{4EB43B77-3458-49CA-9D3F-0E3E28F035DE}" srcOrd="1" destOrd="0" presId="urn:microsoft.com/office/officeart/2005/8/layout/vList5"/>
    <dgm:cxn modelId="{ED055FF8-1B9A-4D16-B902-BF43F57C4ECF}" type="presParOf" srcId="{118276FC-CAA6-4C5F-9AC4-FBC57A46AA1B}" destId="{2413EC74-E21F-49C1-83B8-4F6E654433B0}" srcOrd="1" destOrd="0" presId="urn:microsoft.com/office/officeart/2005/8/layout/vList5"/>
    <dgm:cxn modelId="{D937DCFC-F8F6-49C0-8F2A-B6E95CCABCAC}" type="presParOf" srcId="{118276FC-CAA6-4C5F-9AC4-FBC57A46AA1B}" destId="{17A3D2DB-3FB3-455D-8AF3-7011E83622C1}" srcOrd="2" destOrd="0" presId="urn:microsoft.com/office/officeart/2005/8/layout/vList5"/>
    <dgm:cxn modelId="{F88836CB-CD4B-4855-B25A-6EF88276B6BD}" type="presParOf" srcId="{17A3D2DB-3FB3-455D-8AF3-7011E83622C1}" destId="{FC7EAB6C-6D50-4243-8A32-59D05C1F5170}" srcOrd="0" destOrd="0" presId="urn:microsoft.com/office/officeart/2005/8/layout/vList5"/>
    <dgm:cxn modelId="{D4A12D42-38F7-4EEF-88E6-B09FCB1DD067}" type="presParOf" srcId="{17A3D2DB-3FB3-455D-8AF3-7011E83622C1}" destId="{551E21ED-5619-4236-8E9F-3FA2256855F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13BAB7-8E22-4560-9E78-C234BC68A8AF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2D50543A-C74F-4D51-8FB1-7AFC5F70F8B1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Brdy</a:t>
          </a:r>
          <a:endParaRPr lang="cs-CZ" dirty="0">
            <a:solidFill>
              <a:schemeClr val="tx1"/>
            </a:solidFill>
          </a:endParaRPr>
        </a:p>
      </dgm:t>
    </dgm:pt>
    <dgm:pt modelId="{61ACC952-5CA8-4326-B334-AD96FAC6C5D7}" type="parTrans" cxnId="{4658E1BD-EA81-4C65-81DE-80A3CB9249C4}">
      <dgm:prSet/>
      <dgm:spPr/>
      <dgm:t>
        <a:bodyPr/>
        <a:lstStyle/>
        <a:p>
          <a:endParaRPr lang="cs-CZ"/>
        </a:p>
      </dgm:t>
    </dgm:pt>
    <dgm:pt modelId="{9C31D2C8-BDDF-4441-8327-2EA3DFD70D4A}" type="sibTrans" cxnId="{4658E1BD-EA81-4C65-81DE-80A3CB9249C4}">
      <dgm:prSet/>
      <dgm:spPr/>
      <dgm:t>
        <a:bodyPr/>
        <a:lstStyle/>
        <a:p>
          <a:endParaRPr lang="cs-CZ"/>
        </a:p>
      </dgm:t>
    </dgm:pt>
    <dgm:pt modelId="{03AA5043-B285-42E9-BF53-12354308A6D9}">
      <dgm:prSet phldrT="[Text]"/>
      <dgm:spPr/>
      <dgm:t>
        <a:bodyPr/>
        <a:lstStyle/>
        <a:p>
          <a:r>
            <a:rPr lang="cs-CZ" dirty="0" smtClean="0"/>
            <a:t>Tok</a:t>
          </a:r>
          <a:endParaRPr lang="cs-CZ" dirty="0"/>
        </a:p>
      </dgm:t>
    </dgm:pt>
    <dgm:pt modelId="{E5C897DE-F3EC-4ADB-ACBE-1F8610523ED9}" type="parTrans" cxnId="{6735AAE6-AC21-4416-8C92-06E052AF5B62}">
      <dgm:prSet/>
      <dgm:spPr/>
      <dgm:t>
        <a:bodyPr/>
        <a:lstStyle/>
        <a:p>
          <a:endParaRPr lang="cs-CZ"/>
        </a:p>
      </dgm:t>
    </dgm:pt>
    <dgm:pt modelId="{DF5E49FF-19DA-4A86-B4D4-5E96D2EB128D}" type="sibTrans" cxnId="{6735AAE6-AC21-4416-8C92-06E052AF5B62}">
      <dgm:prSet/>
      <dgm:spPr/>
      <dgm:t>
        <a:bodyPr/>
        <a:lstStyle/>
        <a:p>
          <a:endParaRPr lang="cs-CZ"/>
        </a:p>
      </dgm:t>
    </dgm:pt>
    <dgm:pt modelId="{C262793F-087A-4CA2-83AA-EA48F9146FEF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České středohoří</a:t>
          </a:r>
          <a:endParaRPr lang="cs-CZ" dirty="0">
            <a:solidFill>
              <a:schemeClr val="tx1"/>
            </a:solidFill>
          </a:endParaRPr>
        </a:p>
      </dgm:t>
    </dgm:pt>
    <dgm:pt modelId="{107364E4-FF58-48FA-AA15-30ABC1A2A913}" type="parTrans" cxnId="{FC50B7A4-4336-46ED-A382-FCC1F46F2E39}">
      <dgm:prSet/>
      <dgm:spPr/>
      <dgm:t>
        <a:bodyPr/>
        <a:lstStyle/>
        <a:p>
          <a:endParaRPr lang="cs-CZ"/>
        </a:p>
      </dgm:t>
    </dgm:pt>
    <dgm:pt modelId="{0AC921ED-6226-4E5E-B151-BC2C84E21577}" type="sibTrans" cxnId="{FC50B7A4-4336-46ED-A382-FCC1F46F2E39}">
      <dgm:prSet/>
      <dgm:spPr/>
      <dgm:t>
        <a:bodyPr/>
        <a:lstStyle/>
        <a:p>
          <a:endParaRPr lang="cs-CZ"/>
        </a:p>
      </dgm:t>
    </dgm:pt>
    <dgm:pt modelId="{66083342-A98A-4F98-A6DB-8D580F08BC44}">
      <dgm:prSet phldrT="[Text]"/>
      <dgm:spPr/>
      <dgm:t>
        <a:bodyPr/>
        <a:lstStyle/>
        <a:p>
          <a:r>
            <a:rPr lang="cs-CZ" dirty="0" smtClean="0"/>
            <a:t>Milešovka</a:t>
          </a:r>
          <a:endParaRPr lang="cs-CZ" dirty="0"/>
        </a:p>
      </dgm:t>
    </dgm:pt>
    <dgm:pt modelId="{813721CE-1640-44AD-A314-4C6E87AEFE20}" type="parTrans" cxnId="{079C2A09-0C4F-4876-9714-35B0CF4DF670}">
      <dgm:prSet/>
      <dgm:spPr/>
      <dgm:t>
        <a:bodyPr/>
        <a:lstStyle/>
        <a:p>
          <a:endParaRPr lang="cs-CZ"/>
        </a:p>
      </dgm:t>
    </dgm:pt>
    <dgm:pt modelId="{A64F2123-7B30-4864-8661-74F5BF648060}" type="sibTrans" cxnId="{079C2A09-0C4F-4876-9714-35B0CF4DF670}">
      <dgm:prSet/>
      <dgm:spPr/>
      <dgm:t>
        <a:bodyPr/>
        <a:lstStyle/>
        <a:p>
          <a:endParaRPr lang="cs-CZ"/>
        </a:p>
      </dgm:t>
    </dgm:pt>
    <dgm:pt modelId="{CEFC35FE-7BB2-48E3-9B01-FE383B4D45D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/>
            </a:rPr>
            <a:t>památná hora Říp</a:t>
          </a:r>
          <a:endParaRPr lang="cs-CZ" dirty="0"/>
        </a:p>
      </dgm:t>
    </dgm:pt>
    <dgm:pt modelId="{74798758-EA13-4147-B923-12CCD6084AF8}" type="parTrans" cxnId="{C7AEC859-6570-4BC8-B52C-D2E1C2FABB37}">
      <dgm:prSet/>
      <dgm:spPr/>
      <dgm:t>
        <a:bodyPr/>
        <a:lstStyle/>
        <a:p>
          <a:endParaRPr lang="cs-CZ"/>
        </a:p>
      </dgm:t>
    </dgm:pt>
    <dgm:pt modelId="{B9C2A012-2901-4E1F-AE7F-471C31C470EC}" type="sibTrans" cxnId="{C7AEC859-6570-4BC8-B52C-D2E1C2FABB37}">
      <dgm:prSet/>
      <dgm:spPr/>
      <dgm:t>
        <a:bodyPr/>
        <a:lstStyle/>
        <a:p>
          <a:endParaRPr lang="cs-CZ"/>
        </a:p>
      </dgm:t>
    </dgm:pt>
    <dgm:pt modelId="{F5A776CC-570E-4FEC-962F-6BE3D4D6E2D4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tx1"/>
              </a:solidFill>
            </a:rPr>
            <a:t>Českomoravská vrchovina</a:t>
          </a:r>
          <a:endParaRPr lang="cs-CZ" sz="2800" dirty="0">
            <a:solidFill>
              <a:schemeClr val="tx1"/>
            </a:solidFill>
          </a:endParaRPr>
        </a:p>
      </dgm:t>
    </dgm:pt>
    <dgm:pt modelId="{99DA1D71-7D6B-4AEE-A190-FA36BD925C80}" type="parTrans" cxnId="{BEF64290-1608-48B2-A88C-9EBB398CBE0A}">
      <dgm:prSet/>
      <dgm:spPr/>
      <dgm:t>
        <a:bodyPr/>
        <a:lstStyle/>
        <a:p>
          <a:endParaRPr lang="cs-CZ"/>
        </a:p>
      </dgm:t>
    </dgm:pt>
    <dgm:pt modelId="{91553A21-5F35-4A0D-A00D-2DBEC5D14D5C}" type="sibTrans" cxnId="{BEF64290-1608-48B2-A88C-9EBB398CBE0A}">
      <dgm:prSet/>
      <dgm:spPr/>
      <dgm:t>
        <a:bodyPr/>
        <a:lstStyle/>
        <a:p>
          <a:endParaRPr lang="cs-CZ"/>
        </a:p>
      </dgm:t>
    </dgm:pt>
    <dgm:pt modelId="{5CA49573-C0AA-4696-B0B0-87F112A544BB}">
      <dgm:prSet phldrT="[Text]"/>
      <dgm:spPr/>
      <dgm:t>
        <a:bodyPr/>
        <a:lstStyle/>
        <a:p>
          <a:r>
            <a:rPr lang="cs-CZ" dirty="0" smtClean="0"/>
            <a:t>Devět skal</a:t>
          </a:r>
          <a:endParaRPr lang="cs-CZ" dirty="0"/>
        </a:p>
      </dgm:t>
    </dgm:pt>
    <dgm:pt modelId="{1781BE3D-BA77-4628-BC58-7501E3A9F4D7}" type="parTrans" cxnId="{8258B09C-0A4A-410B-ABF4-287571997C99}">
      <dgm:prSet/>
      <dgm:spPr/>
      <dgm:t>
        <a:bodyPr/>
        <a:lstStyle/>
        <a:p>
          <a:endParaRPr lang="cs-CZ"/>
        </a:p>
      </dgm:t>
    </dgm:pt>
    <dgm:pt modelId="{1B0402D5-99F4-4557-A009-D2EB5501C6EC}" type="sibTrans" cxnId="{8258B09C-0A4A-410B-ABF4-287571997C99}">
      <dgm:prSet/>
      <dgm:spPr/>
      <dgm:t>
        <a:bodyPr/>
        <a:lstStyle/>
        <a:p>
          <a:endParaRPr lang="cs-CZ"/>
        </a:p>
      </dgm:t>
    </dgm:pt>
    <dgm:pt modelId="{FB8F7762-9CF8-4C39-9C29-8D7F5A46D54C}">
      <dgm:prSet phldrT="[Text]"/>
      <dgm:spPr/>
      <dgm:t>
        <a:bodyPr/>
        <a:lstStyle/>
        <a:p>
          <a:r>
            <a:rPr lang="cs-CZ" dirty="0" smtClean="0"/>
            <a:t>Javořice</a:t>
          </a:r>
          <a:endParaRPr lang="cs-CZ" dirty="0"/>
        </a:p>
      </dgm:t>
    </dgm:pt>
    <dgm:pt modelId="{87723DEB-E862-4DA2-8015-D3D1281E9B9E}" type="parTrans" cxnId="{FBA5A7B9-F304-4BBC-88F8-36DBE5080C18}">
      <dgm:prSet/>
      <dgm:spPr/>
      <dgm:t>
        <a:bodyPr/>
        <a:lstStyle/>
        <a:p>
          <a:endParaRPr lang="cs-CZ"/>
        </a:p>
      </dgm:t>
    </dgm:pt>
    <dgm:pt modelId="{C259FE74-5251-46CB-809B-01A0D1B04C44}" type="sibTrans" cxnId="{FBA5A7B9-F304-4BBC-88F8-36DBE5080C18}">
      <dgm:prSet/>
      <dgm:spPr/>
      <dgm:t>
        <a:bodyPr/>
        <a:lstStyle/>
        <a:p>
          <a:endParaRPr lang="cs-CZ"/>
        </a:p>
      </dgm:t>
    </dgm:pt>
    <dgm:pt modelId="{C0F3E474-F494-49EC-A898-AF7285E9C0C1}" type="pres">
      <dgm:prSet presAssocID="{1B13BAB7-8E22-4560-9E78-C234BC68A8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17E673-2C2E-4838-914F-98166232828B}" type="pres">
      <dgm:prSet presAssocID="{2D50543A-C74F-4D51-8FB1-7AFC5F70F8B1}" presName="linNode" presStyleCnt="0"/>
      <dgm:spPr/>
    </dgm:pt>
    <dgm:pt modelId="{FB4820AC-BA77-49F7-B1B7-64E37E96772D}" type="pres">
      <dgm:prSet presAssocID="{2D50543A-C74F-4D51-8FB1-7AFC5F70F8B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FB8244-D6AF-4E2D-92C8-D1E5649C17A3}" type="pres">
      <dgm:prSet presAssocID="{2D50543A-C74F-4D51-8FB1-7AFC5F70F8B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EDD0A0-6E43-4F43-813C-C166FEB8B284}" type="pres">
      <dgm:prSet presAssocID="{9C31D2C8-BDDF-4441-8327-2EA3DFD70D4A}" presName="sp" presStyleCnt="0"/>
      <dgm:spPr/>
    </dgm:pt>
    <dgm:pt modelId="{46A3D22A-FC62-4E7F-A7A9-B4BDD6127F65}" type="pres">
      <dgm:prSet presAssocID="{C262793F-087A-4CA2-83AA-EA48F9146FEF}" presName="linNode" presStyleCnt="0"/>
      <dgm:spPr/>
    </dgm:pt>
    <dgm:pt modelId="{68FEC8AB-8B85-40D9-AEDB-8814F4944A3F}" type="pres">
      <dgm:prSet presAssocID="{C262793F-087A-4CA2-83AA-EA48F9146FEF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EF319F-C6A8-454C-B227-D64355CA8713}" type="pres">
      <dgm:prSet presAssocID="{C262793F-087A-4CA2-83AA-EA48F9146FEF}" presName="descendantText" presStyleLbl="alignAccFollowNode1" presStyleIdx="1" presStyleCnt="3" custLinFactNeighborX="315" custLinFactNeighborY="-11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AA82B-FC71-4136-B136-DD6309FE1063}" type="pres">
      <dgm:prSet presAssocID="{0AC921ED-6226-4E5E-B151-BC2C84E21577}" presName="sp" presStyleCnt="0"/>
      <dgm:spPr/>
    </dgm:pt>
    <dgm:pt modelId="{7D619DFB-F968-4B90-AB56-D1FB9FF745D4}" type="pres">
      <dgm:prSet presAssocID="{F5A776CC-570E-4FEC-962F-6BE3D4D6E2D4}" presName="linNode" presStyleCnt="0"/>
      <dgm:spPr/>
    </dgm:pt>
    <dgm:pt modelId="{38790751-186A-4BE2-B6DC-25EF68740C41}" type="pres">
      <dgm:prSet presAssocID="{F5A776CC-570E-4FEC-962F-6BE3D4D6E2D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EF074C-4497-4828-8C95-2B6094D10D1D}" type="pres">
      <dgm:prSet presAssocID="{F5A776CC-570E-4FEC-962F-6BE3D4D6E2D4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BBF1BB-8F0E-4AA6-9126-B59DE1B5B3A4}" type="presOf" srcId="{66083342-A98A-4F98-A6DB-8D580F08BC44}" destId="{03EF319F-C6A8-454C-B227-D64355CA8713}" srcOrd="0" destOrd="0" presId="urn:microsoft.com/office/officeart/2005/8/layout/vList5"/>
    <dgm:cxn modelId="{4658E1BD-EA81-4C65-81DE-80A3CB9249C4}" srcId="{1B13BAB7-8E22-4560-9E78-C234BC68A8AF}" destId="{2D50543A-C74F-4D51-8FB1-7AFC5F70F8B1}" srcOrd="0" destOrd="0" parTransId="{61ACC952-5CA8-4326-B334-AD96FAC6C5D7}" sibTransId="{9C31D2C8-BDDF-4441-8327-2EA3DFD70D4A}"/>
    <dgm:cxn modelId="{BC28C79F-E3BC-48F0-B089-68727E4DD48C}" type="presOf" srcId="{03AA5043-B285-42E9-BF53-12354308A6D9}" destId="{2FFB8244-D6AF-4E2D-92C8-D1E5649C17A3}" srcOrd="0" destOrd="0" presId="urn:microsoft.com/office/officeart/2005/8/layout/vList5"/>
    <dgm:cxn modelId="{FBA5A7B9-F304-4BBC-88F8-36DBE5080C18}" srcId="{F5A776CC-570E-4FEC-962F-6BE3D4D6E2D4}" destId="{FB8F7762-9CF8-4C39-9C29-8D7F5A46D54C}" srcOrd="1" destOrd="0" parTransId="{87723DEB-E862-4DA2-8015-D3D1281E9B9E}" sibTransId="{C259FE74-5251-46CB-809B-01A0D1B04C44}"/>
    <dgm:cxn modelId="{6735AAE6-AC21-4416-8C92-06E052AF5B62}" srcId="{2D50543A-C74F-4D51-8FB1-7AFC5F70F8B1}" destId="{03AA5043-B285-42E9-BF53-12354308A6D9}" srcOrd="0" destOrd="0" parTransId="{E5C897DE-F3EC-4ADB-ACBE-1F8610523ED9}" sibTransId="{DF5E49FF-19DA-4A86-B4D4-5E96D2EB128D}"/>
    <dgm:cxn modelId="{8B3ACEE5-AB41-47EE-A641-6F381E2DD49A}" type="presOf" srcId="{2D50543A-C74F-4D51-8FB1-7AFC5F70F8B1}" destId="{FB4820AC-BA77-49F7-B1B7-64E37E96772D}" srcOrd="0" destOrd="0" presId="urn:microsoft.com/office/officeart/2005/8/layout/vList5"/>
    <dgm:cxn modelId="{E122058C-98BC-4F6E-BD9E-7734B889D6AB}" type="presOf" srcId="{C262793F-087A-4CA2-83AA-EA48F9146FEF}" destId="{68FEC8AB-8B85-40D9-AEDB-8814F4944A3F}" srcOrd="0" destOrd="0" presId="urn:microsoft.com/office/officeart/2005/8/layout/vList5"/>
    <dgm:cxn modelId="{8258B09C-0A4A-410B-ABF4-287571997C99}" srcId="{F5A776CC-570E-4FEC-962F-6BE3D4D6E2D4}" destId="{5CA49573-C0AA-4696-B0B0-87F112A544BB}" srcOrd="0" destOrd="0" parTransId="{1781BE3D-BA77-4628-BC58-7501E3A9F4D7}" sibTransId="{1B0402D5-99F4-4557-A009-D2EB5501C6EC}"/>
    <dgm:cxn modelId="{231364A6-51D3-4E6B-8689-48DD14F03DEF}" type="presOf" srcId="{F5A776CC-570E-4FEC-962F-6BE3D4D6E2D4}" destId="{38790751-186A-4BE2-B6DC-25EF68740C41}" srcOrd="0" destOrd="0" presId="urn:microsoft.com/office/officeart/2005/8/layout/vList5"/>
    <dgm:cxn modelId="{079C2A09-0C4F-4876-9714-35B0CF4DF670}" srcId="{C262793F-087A-4CA2-83AA-EA48F9146FEF}" destId="{66083342-A98A-4F98-A6DB-8D580F08BC44}" srcOrd="0" destOrd="0" parTransId="{813721CE-1640-44AD-A314-4C6E87AEFE20}" sibTransId="{A64F2123-7B30-4864-8661-74F5BF648060}"/>
    <dgm:cxn modelId="{C0B3CADE-978F-46A0-9731-2E378DA965AE}" type="presOf" srcId="{FB8F7762-9CF8-4C39-9C29-8D7F5A46D54C}" destId="{00EF074C-4497-4828-8C95-2B6094D10D1D}" srcOrd="0" destOrd="1" presId="urn:microsoft.com/office/officeart/2005/8/layout/vList5"/>
    <dgm:cxn modelId="{0F0E397A-CA37-4A03-B5CB-A0025368D451}" type="presOf" srcId="{CEFC35FE-7BB2-48E3-9B01-FE383B4D45DC}" destId="{03EF319F-C6A8-454C-B227-D64355CA8713}" srcOrd="0" destOrd="1" presId="urn:microsoft.com/office/officeart/2005/8/layout/vList5"/>
    <dgm:cxn modelId="{BEF64290-1608-48B2-A88C-9EBB398CBE0A}" srcId="{1B13BAB7-8E22-4560-9E78-C234BC68A8AF}" destId="{F5A776CC-570E-4FEC-962F-6BE3D4D6E2D4}" srcOrd="2" destOrd="0" parTransId="{99DA1D71-7D6B-4AEE-A190-FA36BD925C80}" sibTransId="{91553A21-5F35-4A0D-A00D-2DBEC5D14D5C}"/>
    <dgm:cxn modelId="{FC50B7A4-4336-46ED-A382-FCC1F46F2E39}" srcId="{1B13BAB7-8E22-4560-9E78-C234BC68A8AF}" destId="{C262793F-087A-4CA2-83AA-EA48F9146FEF}" srcOrd="1" destOrd="0" parTransId="{107364E4-FF58-48FA-AA15-30ABC1A2A913}" sibTransId="{0AC921ED-6226-4E5E-B151-BC2C84E21577}"/>
    <dgm:cxn modelId="{4CA5D340-D996-4DB6-9E84-12A0EFAC6BE4}" type="presOf" srcId="{5CA49573-C0AA-4696-B0B0-87F112A544BB}" destId="{00EF074C-4497-4828-8C95-2B6094D10D1D}" srcOrd="0" destOrd="0" presId="urn:microsoft.com/office/officeart/2005/8/layout/vList5"/>
    <dgm:cxn modelId="{C7AEC859-6570-4BC8-B52C-D2E1C2FABB37}" srcId="{C262793F-087A-4CA2-83AA-EA48F9146FEF}" destId="{CEFC35FE-7BB2-48E3-9B01-FE383B4D45DC}" srcOrd="1" destOrd="0" parTransId="{74798758-EA13-4147-B923-12CCD6084AF8}" sibTransId="{B9C2A012-2901-4E1F-AE7F-471C31C470EC}"/>
    <dgm:cxn modelId="{CE8A19C6-2B49-4559-A43D-CE1367E5BEF3}" type="presOf" srcId="{1B13BAB7-8E22-4560-9E78-C234BC68A8AF}" destId="{C0F3E474-F494-49EC-A898-AF7285E9C0C1}" srcOrd="0" destOrd="0" presId="urn:microsoft.com/office/officeart/2005/8/layout/vList5"/>
    <dgm:cxn modelId="{ECB9A3D5-B6CC-4E15-9408-8B23E8E85917}" type="presParOf" srcId="{C0F3E474-F494-49EC-A898-AF7285E9C0C1}" destId="{9417E673-2C2E-4838-914F-98166232828B}" srcOrd="0" destOrd="0" presId="urn:microsoft.com/office/officeart/2005/8/layout/vList5"/>
    <dgm:cxn modelId="{EE89FB03-58E4-4E09-92EE-E83489A79AAC}" type="presParOf" srcId="{9417E673-2C2E-4838-914F-98166232828B}" destId="{FB4820AC-BA77-49F7-B1B7-64E37E96772D}" srcOrd="0" destOrd="0" presId="urn:microsoft.com/office/officeart/2005/8/layout/vList5"/>
    <dgm:cxn modelId="{072C1501-9DCC-45BB-9DD3-D6C032D72BDC}" type="presParOf" srcId="{9417E673-2C2E-4838-914F-98166232828B}" destId="{2FFB8244-D6AF-4E2D-92C8-D1E5649C17A3}" srcOrd="1" destOrd="0" presId="urn:microsoft.com/office/officeart/2005/8/layout/vList5"/>
    <dgm:cxn modelId="{D112B0C6-7D71-4A95-AF2B-C0451C4F896A}" type="presParOf" srcId="{C0F3E474-F494-49EC-A898-AF7285E9C0C1}" destId="{FDEDD0A0-6E43-4F43-813C-C166FEB8B284}" srcOrd="1" destOrd="0" presId="urn:microsoft.com/office/officeart/2005/8/layout/vList5"/>
    <dgm:cxn modelId="{892B5794-E2C7-411C-B51E-416D3D575671}" type="presParOf" srcId="{C0F3E474-F494-49EC-A898-AF7285E9C0C1}" destId="{46A3D22A-FC62-4E7F-A7A9-B4BDD6127F65}" srcOrd="2" destOrd="0" presId="urn:microsoft.com/office/officeart/2005/8/layout/vList5"/>
    <dgm:cxn modelId="{D6BE08EA-BCF3-4A81-A9A6-4799A23AD0B3}" type="presParOf" srcId="{46A3D22A-FC62-4E7F-A7A9-B4BDD6127F65}" destId="{68FEC8AB-8B85-40D9-AEDB-8814F4944A3F}" srcOrd="0" destOrd="0" presId="urn:microsoft.com/office/officeart/2005/8/layout/vList5"/>
    <dgm:cxn modelId="{3D8CD27D-E5F1-40FC-B92C-45E08784ED0E}" type="presParOf" srcId="{46A3D22A-FC62-4E7F-A7A9-B4BDD6127F65}" destId="{03EF319F-C6A8-454C-B227-D64355CA8713}" srcOrd="1" destOrd="0" presId="urn:microsoft.com/office/officeart/2005/8/layout/vList5"/>
    <dgm:cxn modelId="{F0EC9D83-6819-4521-8B35-24F1E19899FC}" type="presParOf" srcId="{C0F3E474-F494-49EC-A898-AF7285E9C0C1}" destId="{7F3AA82B-FC71-4136-B136-DD6309FE1063}" srcOrd="3" destOrd="0" presId="urn:microsoft.com/office/officeart/2005/8/layout/vList5"/>
    <dgm:cxn modelId="{BE752163-8E19-46E1-8477-076AAF6FDF0B}" type="presParOf" srcId="{C0F3E474-F494-49EC-A898-AF7285E9C0C1}" destId="{7D619DFB-F968-4B90-AB56-D1FB9FF745D4}" srcOrd="4" destOrd="0" presId="urn:microsoft.com/office/officeart/2005/8/layout/vList5"/>
    <dgm:cxn modelId="{2B2FD370-39AB-4717-9C13-FEE6DD505553}" type="presParOf" srcId="{7D619DFB-F968-4B90-AB56-D1FB9FF745D4}" destId="{38790751-186A-4BE2-B6DC-25EF68740C41}" srcOrd="0" destOrd="0" presId="urn:microsoft.com/office/officeart/2005/8/layout/vList5"/>
    <dgm:cxn modelId="{37657760-92D8-4F5A-87A4-20843A82AA31}" type="presParOf" srcId="{7D619DFB-F968-4B90-AB56-D1FB9FF745D4}" destId="{00EF074C-4497-4828-8C95-2B6094D10D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C6CA244-1638-424A-9742-95AF5F513A62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D59899EF-D611-4EEA-AB57-AA7CF909714B}">
      <dgm:prSet phldrT="[Text]" custT="1"/>
      <dgm:spPr/>
      <dgm:t>
        <a:bodyPr/>
        <a:lstStyle/>
        <a:p>
          <a:r>
            <a:rPr lang="cs-CZ" sz="3600" dirty="0" smtClean="0">
              <a:solidFill>
                <a:schemeClr val="tx1"/>
              </a:solidFill>
            </a:rPr>
            <a:t>Jeseníky</a:t>
          </a:r>
          <a:endParaRPr lang="cs-CZ" sz="3600" dirty="0">
            <a:solidFill>
              <a:schemeClr val="tx1"/>
            </a:solidFill>
          </a:endParaRPr>
        </a:p>
      </dgm:t>
    </dgm:pt>
    <dgm:pt modelId="{839B922B-B646-4958-B5C5-DA7E6BD2C275}" type="parTrans" cxnId="{0DD41318-60CF-4AE2-A1FE-7BFFA49BD0BE}">
      <dgm:prSet/>
      <dgm:spPr/>
      <dgm:t>
        <a:bodyPr/>
        <a:lstStyle/>
        <a:p>
          <a:endParaRPr lang="cs-CZ"/>
        </a:p>
      </dgm:t>
    </dgm:pt>
    <dgm:pt modelId="{4F3BDA9D-D2ED-43E4-A845-B0083352C986}" type="sibTrans" cxnId="{0DD41318-60CF-4AE2-A1FE-7BFFA49BD0BE}">
      <dgm:prSet/>
      <dgm:spPr/>
      <dgm:t>
        <a:bodyPr/>
        <a:lstStyle/>
        <a:p>
          <a:endParaRPr lang="cs-CZ"/>
        </a:p>
      </dgm:t>
    </dgm:pt>
    <dgm:pt modelId="{6F4B1AFF-EBD2-40BB-A939-F5C7425ADE6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/>
            </a:rPr>
            <a:t>Praděd</a:t>
          </a:r>
          <a:endParaRPr lang="cs-CZ" dirty="0"/>
        </a:p>
      </dgm:t>
    </dgm:pt>
    <dgm:pt modelId="{971C0B1A-44CA-4A72-8050-4520DE6D844F}" type="parTrans" cxnId="{B19AF0F7-205C-4635-A18B-B45C1C5A6DBF}">
      <dgm:prSet/>
      <dgm:spPr/>
      <dgm:t>
        <a:bodyPr/>
        <a:lstStyle/>
        <a:p>
          <a:endParaRPr lang="cs-CZ"/>
        </a:p>
      </dgm:t>
    </dgm:pt>
    <dgm:pt modelId="{82C1B90E-4D36-4B6C-A8FF-A15E03B7A287}" type="sibTrans" cxnId="{B19AF0F7-205C-4635-A18B-B45C1C5A6DBF}">
      <dgm:prSet/>
      <dgm:spPr/>
      <dgm:t>
        <a:bodyPr/>
        <a:lstStyle/>
        <a:p>
          <a:endParaRPr lang="cs-CZ"/>
        </a:p>
      </dgm:t>
    </dgm:pt>
    <dgm:pt modelId="{EA84C11C-9E6B-42BE-BAE8-8A62D74AE805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Moravskoslezské Beskydy</a:t>
          </a:r>
          <a:endParaRPr lang="cs-CZ" dirty="0">
            <a:solidFill>
              <a:schemeClr val="tx1"/>
            </a:solidFill>
          </a:endParaRPr>
        </a:p>
      </dgm:t>
    </dgm:pt>
    <dgm:pt modelId="{2C493294-4519-49E6-B009-EB5A8DCB4985}" type="parTrans" cxnId="{3F6382D9-234E-47E9-BCD9-17BDB6645583}">
      <dgm:prSet/>
      <dgm:spPr/>
      <dgm:t>
        <a:bodyPr/>
        <a:lstStyle/>
        <a:p>
          <a:endParaRPr lang="cs-CZ"/>
        </a:p>
      </dgm:t>
    </dgm:pt>
    <dgm:pt modelId="{F1B2AB8D-61A7-4B02-A2E6-2E02A7FE69E0}" type="sibTrans" cxnId="{3F6382D9-234E-47E9-BCD9-17BDB6645583}">
      <dgm:prSet/>
      <dgm:spPr/>
      <dgm:t>
        <a:bodyPr/>
        <a:lstStyle/>
        <a:p>
          <a:endParaRPr lang="cs-CZ"/>
        </a:p>
      </dgm:t>
    </dgm:pt>
    <dgm:pt modelId="{9C22E19E-D5AC-480C-BBCC-0525C7697831}">
      <dgm:prSet phldrT="[Text]"/>
      <dgm:spPr/>
      <dgm:t>
        <a:bodyPr/>
        <a:lstStyle/>
        <a:p>
          <a:r>
            <a:rPr lang="cs-CZ" dirty="0" smtClean="0"/>
            <a:t>Lysá hora</a:t>
          </a:r>
          <a:endParaRPr lang="cs-CZ" dirty="0"/>
        </a:p>
      </dgm:t>
    </dgm:pt>
    <dgm:pt modelId="{251875EA-48B1-4D49-B447-2DDE3DB49D67}" type="parTrans" cxnId="{2B2BB3E1-C7EB-444C-B77C-DF85DD85F551}">
      <dgm:prSet/>
      <dgm:spPr/>
      <dgm:t>
        <a:bodyPr/>
        <a:lstStyle/>
        <a:p>
          <a:endParaRPr lang="cs-CZ"/>
        </a:p>
      </dgm:t>
    </dgm:pt>
    <dgm:pt modelId="{6A790558-4630-453E-9167-20DF3D2C75A2}" type="sibTrans" cxnId="{2B2BB3E1-C7EB-444C-B77C-DF85DD85F551}">
      <dgm:prSet/>
      <dgm:spPr/>
      <dgm:t>
        <a:bodyPr/>
        <a:lstStyle/>
        <a:p>
          <a:endParaRPr lang="cs-CZ"/>
        </a:p>
      </dgm:t>
    </dgm:pt>
    <dgm:pt modelId="{A474E835-9736-404D-AA45-68B6E6DEA96E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/>
            </a:rPr>
            <a:t>památná hora Radhošť</a:t>
          </a:r>
          <a:endParaRPr lang="cs-CZ" dirty="0"/>
        </a:p>
      </dgm:t>
    </dgm:pt>
    <dgm:pt modelId="{D7A6476F-654A-4EF8-83D9-DE9773AA6568}" type="parTrans" cxnId="{99D0E28D-1854-4ECB-ADAA-870AE843A818}">
      <dgm:prSet/>
      <dgm:spPr/>
      <dgm:t>
        <a:bodyPr/>
        <a:lstStyle/>
        <a:p>
          <a:endParaRPr lang="cs-CZ"/>
        </a:p>
      </dgm:t>
    </dgm:pt>
    <dgm:pt modelId="{F38BEC81-44EA-4163-9CA6-2BC735821F92}" type="sibTrans" cxnId="{99D0E28D-1854-4ECB-ADAA-870AE843A818}">
      <dgm:prSet/>
      <dgm:spPr/>
      <dgm:t>
        <a:bodyPr/>
        <a:lstStyle/>
        <a:p>
          <a:endParaRPr lang="cs-CZ"/>
        </a:p>
      </dgm:t>
    </dgm:pt>
    <dgm:pt modelId="{CEFDB915-07AA-47A3-B33E-A00983B4B031}" type="pres">
      <dgm:prSet presAssocID="{4C6CA244-1638-424A-9742-95AF5F513A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B296439-34A7-49B3-BF44-719EA03095F5}" type="pres">
      <dgm:prSet presAssocID="{D59899EF-D611-4EEA-AB57-AA7CF909714B}" presName="linNode" presStyleCnt="0"/>
      <dgm:spPr/>
    </dgm:pt>
    <dgm:pt modelId="{721FA5EC-089D-4C1A-9A80-A18A0DE740F7}" type="pres">
      <dgm:prSet presAssocID="{D59899EF-D611-4EEA-AB57-AA7CF909714B}" presName="parentText" presStyleLbl="node1" presStyleIdx="0" presStyleCnt="2" custLinFactNeighborX="1220" custLinFactNeighborY="880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DFF11-CE3A-4E67-B0BF-D24A8EBE28BA}" type="pres">
      <dgm:prSet presAssocID="{D59899EF-D611-4EEA-AB57-AA7CF909714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2B30C2-0912-494E-AE08-06DCD814852D}" type="pres">
      <dgm:prSet presAssocID="{4F3BDA9D-D2ED-43E4-A845-B0083352C986}" presName="sp" presStyleCnt="0"/>
      <dgm:spPr/>
    </dgm:pt>
    <dgm:pt modelId="{C1A86A0A-9BDD-41E7-A19B-2CE857283531}" type="pres">
      <dgm:prSet presAssocID="{EA84C11C-9E6B-42BE-BAE8-8A62D74AE805}" presName="linNode" presStyleCnt="0"/>
      <dgm:spPr/>
    </dgm:pt>
    <dgm:pt modelId="{EEA33EFE-5670-42B5-B9E4-F0A5E3E5E075}" type="pres">
      <dgm:prSet presAssocID="{EA84C11C-9E6B-42BE-BAE8-8A62D74AE805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4D9AA3-9267-4285-8857-EF67731719C5}" type="pres">
      <dgm:prSet presAssocID="{EA84C11C-9E6B-42BE-BAE8-8A62D74AE805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D41318-60CF-4AE2-A1FE-7BFFA49BD0BE}" srcId="{4C6CA244-1638-424A-9742-95AF5F513A62}" destId="{D59899EF-D611-4EEA-AB57-AA7CF909714B}" srcOrd="0" destOrd="0" parTransId="{839B922B-B646-4958-B5C5-DA7E6BD2C275}" sibTransId="{4F3BDA9D-D2ED-43E4-A845-B0083352C986}"/>
    <dgm:cxn modelId="{939EF8F6-E9E8-493C-BBA1-BB58BB733A99}" type="presOf" srcId="{6F4B1AFF-EBD2-40BB-A939-F5C7425ADE69}" destId="{8B1DFF11-CE3A-4E67-B0BF-D24A8EBE28BA}" srcOrd="0" destOrd="0" presId="urn:microsoft.com/office/officeart/2005/8/layout/vList5"/>
    <dgm:cxn modelId="{E8489E17-4C4F-4D1D-A214-C63875DA6196}" type="presOf" srcId="{4C6CA244-1638-424A-9742-95AF5F513A62}" destId="{CEFDB915-07AA-47A3-B33E-A00983B4B031}" srcOrd="0" destOrd="0" presId="urn:microsoft.com/office/officeart/2005/8/layout/vList5"/>
    <dgm:cxn modelId="{2B2BB3E1-C7EB-444C-B77C-DF85DD85F551}" srcId="{EA84C11C-9E6B-42BE-BAE8-8A62D74AE805}" destId="{9C22E19E-D5AC-480C-BBCC-0525C7697831}" srcOrd="0" destOrd="0" parTransId="{251875EA-48B1-4D49-B447-2DDE3DB49D67}" sibTransId="{6A790558-4630-453E-9167-20DF3D2C75A2}"/>
    <dgm:cxn modelId="{DBFE22BF-8379-433B-A652-8793B4551F75}" type="presOf" srcId="{9C22E19E-D5AC-480C-BBCC-0525C7697831}" destId="{094D9AA3-9267-4285-8857-EF67731719C5}" srcOrd="0" destOrd="0" presId="urn:microsoft.com/office/officeart/2005/8/layout/vList5"/>
    <dgm:cxn modelId="{99D0E28D-1854-4ECB-ADAA-870AE843A818}" srcId="{EA84C11C-9E6B-42BE-BAE8-8A62D74AE805}" destId="{A474E835-9736-404D-AA45-68B6E6DEA96E}" srcOrd="1" destOrd="0" parTransId="{D7A6476F-654A-4EF8-83D9-DE9773AA6568}" sibTransId="{F38BEC81-44EA-4163-9CA6-2BC735821F92}"/>
    <dgm:cxn modelId="{82523BBF-7E0F-4F24-9B7C-3DE298B5B028}" type="presOf" srcId="{EA84C11C-9E6B-42BE-BAE8-8A62D74AE805}" destId="{EEA33EFE-5670-42B5-B9E4-F0A5E3E5E075}" srcOrd="0" destOrd="0" presId="urn:microsoft.com/office/officeart/2005/8/layout/vList5"/>
    <dgm:cxn modelId="{7EE5EB57-8D72-4D8D-A5C5-A30D115BE248}" type="presOf" srcId="{D59899EF-D611-4EEA-AB57-AA7CF909714B}" destId="{721FA5EC-089D-4C1A-9A80-A18A0DE740F7}" srcOrd="0" destOrd="0" presId="urn:microsoft.com/office/officeart/2005/8/layout/vList5"/>
    <dgm:cxn modelId="{B128BFD0-C750-4E29-980B-55DDE1B64FF2}" type="presOf" srcId="{A474E835-9736-404D-AA45-68B6E6DEA96E}" destId="{094D9AA3-9267-4285-8857-EF67731719C5}" srcOrd="0" destOrd="1" presId="urn:microsoft.com/office/officeart/2005/8/layout/vList5"/>
    <dgm:cxn modelId="{3F6382D9-234E-47E9-BCD9-17BDB6645583}" srcId="{4C6CA244-1638-424A-9742-95AF5F513A62}" destId="{EA84C11C-9E6B-42BE-BAE8-8A62D74AE805}" srcOrd="1" destOrd="0" parTransId="{2C493294-4519-49E6-B009-EB5A8DCB4985}" sibTransId="{F1B2AB8D-61A7-4B02-A2E6-2E02A7FE69E0}"/>
    <dgm:cxn modelId="{B19AF0F7-205C-4635-A18B-B45C1C5A6DBF}" srcId="{D59899EF-D611-4EEA-AB57-AA7CF909714B}" destId="{6F4B1AFF-EBD2-40BB-A939-F5C7425ADE69}" srcOrd="0" destOrd="0" parTransId="{971C0B1A-44CA-4A72-8050-4520DE6D844F}" sibTransId="{82C1B90E-4D36-4B6C-A8FF-A15E03B7A287}"/>
    <dgm:cxn modelId="{C7539639-91CF-4A08-88CC-A6682943FA60}" type="presParOf" srcId="{CEFDB915-07AA-47A3-B33E-A00983B4B031}" destId="{FB296439-34A7-49B3-BF44-719EA03095F5}" srcOrd="0" destOrd="0" presId="urn:microsoft.com/office/officeart/2005/8/layout/vList5"/>
    <dgm:cxn modelId="{1361E08C-FBE1-4FFE-8E2F-B9BD576B57CB}" type="presParOf" srcId="{FB296439-34A7-49B3-BF44-719EA03095F5}" destId="{721FA5EC-089D-4C1A-9A80-A18A0DE740F7}" srcOrd="0" destOrd="0" presId="urn:microsoft.com/office/officeart/2005/8/layout/vList5"/>
    <dgm:cxn modelId="{B11E2A08-E51A-4A53-B5BA-C82FD9B1B1E9}" type="presParOf" srcId="{FB296439-34A7-49B3-BF44-719EA03095F5}" destId="{8B1DFF11-CE3A-4E67-B0BF-D24A8EBE28BA}" srcOrd="1" destOrd="0" presId="urn:microsoft.com/office/officeart/2005/8/layout/vList5"/>
    <dgm:cxn modelId="{F14ECF1D-2453-4E30-953D-10E386F75F4F}" type="presParOf" srcId="{CEFDB915-07AA-47A3-B33E-A00983B4B031}" destId="{DB2B30C2-0912-494E-AE08-06DCD814852D}" srcOrd="1" destOrd="0" presId="urn:microsoft.com/office/officeart/2005/8/layout/vList5"/>
    <dgm:cxn modelId="{78587C9B-D2A5-44EC-A225-A9D0000E6629}" type="presParOf" srcId="{CEFDB915-07AA-47A3-B33E-A00983B4B031}" destId="{C1A86A0A-9BDD-41E7-A19B-2CE857283531}" srcOrd="2" destOrd="0" presId="urn:microsoft.com/office/officeart/2005/8/layout/vList5"/>
    <dgm:cxn modelId="{8B3C26CF-0B9C-4ED6-8BDA-7060B6132F0B}" type="presParOf" srcId="{C1A86A0A-9BDD-41E7-A19B-2CE857283531}" destId="{EEA33EFE-5670-42B5-B9E4-F0A5E3E5E075}" srcOrd="0" destOrd="0" presId="urn:microsoft.com/office/officeart/2005/8/layout/vList5"/>
    <dgm:cxn modelId="{39711B3D-45E0-4E85-81C0-6A7AD23502C8}" type="presParOf" srcId="{C1A86A0A-9BDD-41E7-A19B-2CE857283531}" destId="{094D9AA3-9267-4285-8857-EF67731719C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smtClean="0"/>
            <a:t>Mgr. Iveta </a:t>
          </a:r>
          <a:r>
            <a:rPr lang="cs-CZ" sz="2000" kern="1200" dirty="0" smtClean="0"/>
            <a:t>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VY_32_INOVACE_03_Vlastivěda 4.ročník_Pohoří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Pohoří </a:t>
          </a:r>
          <a:r>
            <a:rPr lang="cs-CZ" sz="2000" kern="1200" smtClean="0"/>
            <a:t>České republiky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4C05FB-C045-4DE6-9A31-A1EE918FB093}">
      <dsp:nvSpPr>
        <dsp:cNvPr id="0" name=""/>
        <dsp:cNvSpPr/>
      </dsp:nvSpPr>
      <dsp:spPr>
        <a:xfrm rot="5400000">
          <a:off x="4480730" y="-1623913"/>
          <a:ext cx="1237654" cy="479958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Velká Deštná</a:t>
          </a:r>
          <a:endParaRPr lang="cs-CZ" sz="3400" kern="1200" dirty="0"/>
        </a:p>
      </dsp:txBody>
      <dsp:txXfrm rot="-5400000">
        <a:off x="2699766" y="217468"/>
        <a:ext cx="4739167" cy="1116820"/>
      </dsp:txXfrm>
    </dsp:sp>
    <dsp:sp modelId="{AEC4D00C-98E0-4238-B33F-7BF83CFD28A8}">
      <dsp:nvSpPr>
        <dsp:cNvPr id="0" name=""/>
        <dsp:cNvSpPr/>
      </dsp:nvSpPr>
      <dsp:spPr>
        <a:xfrm>
          <a:off x="0" y="2344"/>
          <a:ext cx="2699766" cy="154706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>
              <a:solidFill>
                <a:schemeClr val="tx1"/>
              </a:solidFill>
            </a:rPr>
            <a:t>Orlické</a:t>
          </a:r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>
              <a:solidFill>
                <a:schemeClr val="tx1"/>
              </a:solidFill>
            </a:rPr>
            <a:t>hory</a:t>
          </a:r>
          <a:endParaRPr lang="cs-CZ" sz="3900" kern="1200" dirty="0">
            <a:solidFill>
              <a:schemeClr val="tx1"/>
            </a:solidFill>
          </a:endParaRPr>
        </a:p>
      </dsp:txBody>
      <dsp:txXfrm>
        <a:off x="75522" y="77866"/>
        <a:ext cx="2548722" cy="1396024"/>
      </dsp:txXfrm>
    </dsp:sp>
    <dsp:sp modelId="{1F2A418F-FD4C-4D19-93D2-070C54F7187A}">
      <dsp:nvSpPr>
        <dsp:cNvPr id="0" name=""/>
        <dsp:cNvSpPr/>
      </dsp:nvSpPr>
      <dsp:spPr>
        <a:xfrm rot="5400000">
          <a:off x="4480730" y="508"/>
          <a:ext cx="1237654" cy="4799584"/>
        </a:xfrm>
        <a:prstGeom prst="round2SameRect">
          <a:avLst/>
        </a:prstGeom>
        <a:solidFill>
          <a:schemeClr val="accent4">
            <a:tint val="40000"/>
            <a:alpha val="90000"/>
            <a:hueOff val="-2268984"/>
            <a:satOff val="-3002"/>
            <a:lumOff val="-694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268984"/>
              <a:satOff val="-3002"/>
              <a:lumOff val="-694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>
              <a:hlinkClick xmlns:r="http://schemas.openxmlformats.org/officeDocument/2006/relationships" r:id="rId1"/>
            </a:rPr>
            <a:t>Sněžka 1 602m</a:t>
          </a:r>
          <a:endParaRPr lang="cs-CZ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Krakonoš</a:t>
          </a:r>
          <a:endParaRPr lang="cs-CZ" sz="3400" kern="1200" dirty="0"/>
        </a:p>
      </dsp:txBody>
      <dsp:txXfrm rot="-5400000">
        <a:off x="2699766" y="1841890"/>
        <a:ext cx="4739167" cy="1116820"/>
      </dsp:txXfrm>
    </dsp:sp>
    <dsp:sp modelId="{59A0514A-0BDC-49E3-8BCB-0FAFE4E7BF95}">
      <dsp:nvSpPr>
        <dsp:cNvPr id="0" name=""/>
        <dsp:cNvSpPr/>
      </dsp:nvSpPr>
      <dsp:spPr>
        <a:xfrm>
          <a:off x="0" y="1626765"/>
          <a:ext cx="2699766" cy="1547068"/>
        </a:xfrm>
        <a:prstGeom prst="roundRect">
          <a:avLst/>
        </a:prstGeom>
        <a:gradFill rotWithShape="0">
          <a:gsLst>
            <a:gs pos="0">
              <a:schemeClr val="accent4">
                <a:hueOff val="-1605168"/>
                <a:satOff val="19845"/>
                <a:lumOff val="-6470"/>
                <a:alphaOff val="0"/>
                <a:tint val="92000"/>
                <a:satMod val="170000"/>
              </a:schemeClr>
            </a:gs>
            <a:gs pos="15000">
              <a:schemeClr val="accent4">
                <a:hueOff val="-1605168"/>
                <a:satOff val="19845"/>
                <a:lumOff val="-647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1605168"/>
                <a:satOff val="19845"/>
                <a:lumOff val="-647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1605168"/>
                <a:satOff val="19845"/>
                <a:lumOff val="-647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1605168"/>
                <a:satOff val="19845"/>
                <a:lumOff val="-647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>
              <a:solidFill>
                <a:schemeClr val="tx1"/>
              </a:solidFill>
              <a:hlinkClick xmlns:r="http://schemas.openxmlformats.org/officeDocument/2006/relationships" r:id="rId2"/>
            </a:rPr>
            <a:t>Krkonoše</a:t>
          </a:r>
          <a:endParaRPr lang="cs-CZ" sz="3900" kern="1200" dirty="0">
            <a:solidFill>
              <a:schemeClr val="tx1"/>
            </a:solidFill>
          </a:endParaRPr>
        </a:p>
      </dsp:txBody>
      <dsp:txXfrm>
        <a:off x="75522" y="1702287"/>
        <a:ext cx="2548722" cy="1396024"/>
      </dsp:txXfrm>
    </dsp:sp>
    <dsp:sp modelId="{4AF86F33-B642-446C-A4F0-4C65A19B75B9}">
      <dsp:nvSpPr>
        <dsp:cNvPr id="0" name=""/>
        <dsp:cNvSpPr/>
      </dsp:nvSpPr>
      <dsp:spPr>
        <a:xfrm rot="5400000">
          <a:off x="4480730" y="1624929"/>
          <a:ext cx="1237654" cy="4799584"/>
        </a:xfrm>
        <a:prstGeom prst="round2SameRect">
          <a:avLst/>
        </a:prstGeom>
        <a:solidFill>
          <a:schemeClr val="accent4">
            <a:tint val="40000"/>
            <a:alpha val="90000"/>
            <a:hueOff val="-4537969"/>
            <a:satOff val="-6003"/>
            <a:lumOff val="-138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4537969"/>
              <a:satOff val="-6003"/>
              <a:lumOff val="-1387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>
              <a:hlinkClick xmlns:r="http://schemas.openxmlformats.org/officeDocument/2006/relationships" r:id="rId3"/>
            </a:rPr>
            <a:t>Ještěd</a:t>
          </a:r>
          <a:endParaRPr lang="cs-CZ" sz="3400" kern="1200" dirty="0"/>
        </a:p>
      </dsp:txBody>
      <dsp:txXfrm rot="-5400000">
        <a:off x="2699766" y="3466311"/>
        <a:ext cx="4739167" cy="1116820"/>
      </dsp:txXfrm>
    </dsp:sp>
    <dsp:sp modelId="{AD9B6C11-33FD-4F9F-98CE-881DD8074EB6}">
      <dsp:nvSpPr>
        <dsp:cNvPr id="0" name=""/>
        <dsp:cNvSpPr/>
      </dsp:nvSpPr>
      <dsp:spPr>
        <a:xfrm>
          <a:off x="0" y="3251187"/>
          <a:ext cx="2699766" cy="1547068"/>
        </a:xfrm>
        <a:prstGeom prst="roundRect">
          <a:avLst/>
        </a:prstGeom>
        <a:gradFill rotWithShape="0">
          <a:gsLst>
            <a:gs pos="0">
              <a:schemeClr val="accent4">
                <a:hueOff val="-3210336"/>
                <a:satOff val="39690"/>
                <a:lumOff val="-12939"/>
                <a:alphaOff val="0"/>
                <a:tint val="92000"/>
                <a:satMod val="170000"/>
              </a:schemeClr>
            </a:gs>
            <a:gs pos="15000">
              <a:schemeClr val="accent4">
                <a:hueOff val="-3210336"/>
                <a:satOff val="39690"/>
                <a:lumOff val="-12939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3210336"/>
                <a:satOff val="39690"/>
                <a:lumOff val="-12939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3210336"/>
                <a:satOff val="39690"/>
                <a:lumOff val="-12939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3210336"/>
                <a:satOff val="39690"/>
                <a:lumOff val="-12939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>
              <a:solidFill>
                <a:schemeClr val="tx1"/>
              </a:solidFill>
            </a:rPr>
            <a:t>Ještědský hřbet</a:t>
          </a:r>
          <a:endParaRPr lang="cs-CZ" sz="3900" kern="1200" dirty="0">
            <a:solidFill>
              <a:schemeClr val="tx1"/>
            </a:solidFill>
          </a:endParaRPr>
        </a:p>
      </dsp:txBody>
      <dsp:txXfrm>
        <a:off x="75522" y="3326709"/>
        <a:ext cx="2548722" cy="13960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82791-9B05-41FF-B626-84694682CC9A}">
      <dsp:nvSpPr>
        <dsp:cNvPr id="0" name=""/>
        <dsp:cNvSpPr/>
      </dsp:nvSpPr>
      <dsp:spPr>
        <a:xfrm rot="5400000">
          <a:off x="3617586" y="-1323668"/>
          <a:ext cx="1047750" cy="3901440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400" kern="1200" dirty="0" smtClean="0"/>
            <a:t>Smrk</a:t>
          </a:r>
          <a:endParaRPr lang="cs-CZ" sz="4400" kern="1200" dirty="0"/>
        </a:p>
      </dsp:txBody>
      <dsp:txXfrm rot="-5400000">
        <a:off x="2190742" y="154323"/>
        <a:ext cx="3850293" cy="945456"/>
      </dsp:txXfrm>
    </dsp:sp>
    <dsp:sp modelId="{A3205512-8424-481F-85FB-09B063FB45B3}">
      <dsp:nvSpPr>
        <dsp:cNvPr id="0" name=""/>
        <dsp:cNvSpPr/>
      </dsp:nvSpPr>
      <dsp:spPr>
        <a:xfrm>
          <a:off x="0" y="31740"/>
          <a:ext cx="2194560" cy="130968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Jizerské hory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63934" y="95674"/>
        <a:ext cx="2066692" cy="1181819"/>
      </dsp:txXfrm>
    </dsp:sp>
    <dsp:sp modelId="{30A4D3DB-B1D8-4BAE-B598-DDA2C32909B8}">
      <dsp:nvSpPr>
        <dsp:cNvPr id="0" name=""/>
        <dsp:cNvSpPr/>
      </dsp:nvSpPr>
      <dsp:spPr>
        <a:xfrm rot="5400000">
          <a:off x="3621405" y="105084"/>
          <a:ext cx="1047750" cy="3901440"/>
        </a:xfrm>
        <a:prstGeom prst="round2SameRect">
          <a:avLst/>
        </a:prstGeom>
        <a:solidFill>
          <a:schemeClr val="accent4">
            <a:tint val="40000"/>
            <a:alpha val="90000"/>
            <a:hueOff val="-2268984"/>
            <a:satOff val="-3002"/>
            <a:lumOff val="-694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268984"/>
              <a:satOff val="-3002"/>
              <a:lumOff val="-694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800" kern="1200" dirty="0" err="1" smtClean="0"/>
            <a:t>Luž</a:t>
          </a:r>
          <a:endParaRPr lang="cs-CZ" sz="4800" kern="1200" dirty="0"/>
        </a:p>
      </dsp:txBody>
      <dsp:txXfrm rot="-5400000">
        <a:off x="2194561" y="1583076"/>
        <a:ext cx="3850293" cy="945456"/>
      </dsp:txXfrm>
    </dsp:sp>
    <dsp:sp modelId="{6A2853E5-4E6A-4576-8402-4BB3B80621D2}">
      <dsp:nvSpPr>
        <dsp:cNvPr id="0" name=""/>
        <dsp:cNvSpPr/>
      </dsp:nvSpPr>
      <dsp:spPr>
        <a:xfrm>
          <a:off x="0" y="1377156"/>
          <a:ext cx="2194560" cy="1309687"/>
        </a:xfrm>
        <a:prstGeom prst="roundRect">
          <a:avLst/>
        </a:prstGeom>
        <a:gradFill rotWithShape="0">
          <a:gsLst>
            <a:gs pos="0">
              <a:schemeClr val="accent4">
                <a:hueOff val="-1605168"/>
                <a:satOff val="19845"/>
                <a:lumOff val="-6470"/>
                <a:alphaOff val="0"/>
                <a:tint val="92000"/>
                <a:satMod val="170000"/>
              </a:schemeClr>
            </a:gs>
            <a:gs pos="15000">
              <a:schemeClr val="accent4">
                <a:hueOff val="-1605168"/>
                <a:satOff val="19845"/>
                <a:lumOff val="-647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1605168"/>
                <a:satOff val="19845"/>
                <a:lumOff val="-647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1605168"/>
                <a:satOff val="19845"/>
                <a:lumOff val="-647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1605168"/>
                <a:satOff val="19845"/>
                <a:lumOff val="-647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Lužické hory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63934" y="1441090"/>
        <a:ext cx="2066692" cy="1181819"/>
      </dsp:txXfrm>
    </dsp:sp>
    <dsp:sp modelId="{B7A7F956-285E-4DAA-8649-BF6D92DBF3A2}">
      <dsp:nvSpPr>
        <dsp:cNvPr id="0" name=""/>
        <dsp:cNvSpPr/>
      </dsp:nvSpPr>
      <dsp:spPr>
        <a:xfrm rot="5400000">
          <a:off x="3474720" y="1462413"/>
          <a:ext cx="1047750" cy="3901440"/>
        </a:xfrm>
        <a:prstGeom prst="round2SameRect">
          <a:avLst/>
        </a:prstGeom>
        <a:solidFill>
          <a:schemeClr val="accent4">
            <a:tint val="40000"/>
            <a:alpha val="90000"/>
            <a:hueOff val="-4537969"/>
            <a:satOff val="-6003"/>
            <a:lumOff val="-138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4537969"/>
              <a:satOff val="-6003"/>
              <a:lumOff val="-1387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800" kern="1200" dirty="0" smtClean="0"/>
            <a:t>Klínovec</a:t>
          </a:r>
          <a:endParaRPr lang="cs-CZ" sz="4800" kern="1200" dirty="0"/>
        </a:p>
      </dsp:txBody>
      <dsp:txXfrm rot="-5400000">
        <a:off x="2047876" y="2940405"/>
        <a:ext cx="3850293" cy="945456"/>
      </dsp:txXfrm>
    </dsp:sp>
    <dsp:sp modelId="{AE9CE0B4-B5BB-4A60-9009-2BC8939B90FD}">
      <dsp:nvSpPr>
        <dsp:cNvPr id="0" name=""/>
        <dsp:cNvSpPr/>
      </dsp:nvSpPr>
      <dsp:spPr>
        <a:xfrm>
          <a:off x="0" y="2752328"/>
          <a:ext cx="2194560" cy="1309687"/>
        </a:xfrm>
        <a:prstGeom prst="roundRect">
          <a:avLst/>
        </a:prstGeom>
        <a:gradFill rotWithShape="0">
          <a:gsLst>
            <a:gs pos="0">
              <a:schemeClr val="accent4">
                <a:hueOff val="-3210336"/>
                <a:satOff val="39690"/>
                <a:lumOff val="-12939"/>
                <a:alphaOff val="0"/>
                <a:tint val="92000"/>
                <a:satMod val="170000"/>
              </a:schemeClr>
            </a:gs>
            <a:gs pos="15000">
              <a:schemeClr val="accent4">
                <a:hueOff val="-3210336"/>
                <a:satOff val="39690"/>
                <a:lumOff val="-12939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3210336"/>
                <a:satOff val="39690"/>
                <a:lumOff val="-12939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3210336"/>
                <a:satOff val="39690"/>
                <a:lumOff val="-12939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3210336"/>
                <a:satOff val="39690"/>
                <a:lumOff val="-12939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Krušné hory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63934" y="2816262"/>
        <a:ext cx="2066692" cy="11818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B43B77-3458-49CA-9D3F-0E3E28F035DE}">
      <dsp:nvSpPr>
        <dsp:cNvPr id="0" name=""/>
        <dsp:cNvSpPr/>
      </dsp:nvSpPr>
      <dsp:spPr>
        <a:xfrm rot="5400000">
          <a:off x="3352323" y="-959475"/>
          <a:ext cx="1585912" cy="3901440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300" kern="1200" dirty="0" err="1" smtClean="0"/>
            <a:t>Čerchov</a:t>
          </a:r>
          <a:endParaRPr lang="cs-CZ" sz="4300" kern="1200" dirty="0"/>
        </a:p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300" kern="1200" dirty="0" smtClean="0"/>
            <a:t>Chodové</a:t>
          </a:r>
          <a:endParaRPr lang="cs-CZ" sz="4300" kern="1200" dirty="0"/>
        </a:p>
      </dsp:txBody>
      <dsp:txXfrm rot="-5400000">
        <a:off x="2194559" y="275707"/>
        <a:ext cx="3824022" cy="1431076"/>
      </dsp:txXfrm>
    </dsp:sp>
    <dsp:sp modelId="{EC63F391-819C-47AD-B75B-1F5AF6328F1F}">
      <dsp:nvSpPr>
        <dsp:cNvPr id="0" name=""/>
        <dsp:cNvSpPr/>
      </dsp:nvSpPr>
      <dsp:spPr>
        <a:xfrm>
          <a:off x="0" y="49"/>
          <a:ext cx="2194560" cy="198239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Český les</a:t>
          </a:r>
          <a:endParaRPr lang="cs-CZ" sz="4300" kern="1200" dirty="0"/>
        </a:p>
      </dsp:txBody>
      <dsp:txXfrm>
        <a:off x="96772" y="96821"/>
        <a:ext cx="2001016" cy="1788846"/>
      </dsp:txXfrm>
    </dsp:sp>
    <dsp:sp modelId="{551E21ED-5619-4236-8E9F-3FA2256855F1}">
      <dsp:nvSpPr>
        <dsp:cNvPr id="0" name=""/>
        <dsp:cNvSpPr/>
      </dsp:nvSpPr>
      <dsp:spPr>
        <a:xfrm rot="5400000">
          <a:off x="3352323" y="1122035"/>
          <a:ext cx="1585912" cy="3901440"/>
        </a:xfrm>
        <a:prstGeom prst="round2SameRect">
          <a:avLst/>
        </a:prstGeom>
        <a:solidFill>
          <a:schemeClr val="accent4">
            <a:tint val="40000"/>
            <a:alpha val="90000"/>
            <a:hueOff val="-4537969"/>
            <a:satOff val="-6003"/>
            <a:lumOff val="-138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4537969"/>
              <a:satOff val="-6003"/>
              <a:lumOff val="-1387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300" kern="1200" dirty="0" err="1" smtClean="0"/>
            <a:t>Plechý</a:t>
          </a:r>
          <a:endParaRPr lang="cs-CZ" sz="4300" kern="1200" dirty="0"/>
        </a:p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300" kern="1200" dirty="0" smtClean="0">
              <a:hlinkClick xmlns:r="http://schemas.openxmlformats.org/officeDocument/2006/relationships" r:id="rId1"/>
            </a:rPr>
            <a:t>Prales Boubín</a:t>
          </a:r>
          <a:endParaRPr lang="cs-CZ" sz="4300" kern="1200" dirty="0"/>
        </a:p>
      </dsp:txBody>
      <dsp:txXfrm rot="-5400000">
        <a:off x="2194559" y="2357217"/>
        <a:ext cx="3824022" cy="1431076"/>
      </dsp:txXfrm>
    </dsp:sp>
    <dsp:sp modelId="{FC7EAB6C-6D50-4243-8A32-59D05C1F5170}">
      <dsp:nvSpPr>
        <dsp:cNvPr id="0" name=""/>
        <dsp:cNvSpPr/>
      </dsp:nvSpPr>
      <dsp:spPr>
        <a:xfrm>
          <a:off x="0" y="2081559"/>
          <a:ext cx="2194560" cy="1982390"/>
        </a:xfrm>
        <a:prstGeom prst="roundRect">
          <a:avLst/>
        </a:prstGeom>
        <a:gradFill rotWithShape="0">
          <a:gsLst>
            <a:gs pos="0">
              <a:schemeClr val="accent4">
                <a:hueOff val="-3210336"/>
                <a:satOff val="39690"/>
                <a:lumOff val="-12939"/>
                <a:alphaOff val="0"/>
                <a:tint val="92000"/>
                <a:satMod val="170000"/>
              </a:schemeClr>
            </a:gs>
            <a:gs pos="15000">
              <a:schemeClr val="accent4">
                <a:hueOff val="-3210336"/>
                <a:satOff val="39690"/>
                <a:lumOff val="-12939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3210336"/>
                <a:satOff val="39690"/>
                <a:lumOff val="-12939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3210336"/>
                <a:satOff val="39690"/>
                <a:lumOff val="-12939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3210336"/>
                <a:satOff val="39690"/>
                <a:lumOff val="-12939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>
              <a:hlinkClick xmlns:r="http://schemas.openxmlformats.org/officeDocument/2006/relationships" r:id="rId2"/>
            </a:rPr>
            <a:t>Šumava</a:t>
          </a:r>
          <a:endParaRPr lang="cs-CZ" sz="4300" kern="1200" dirty="0"/>
        </a:p>
      </dsp:txBody>
      <dsp:txXfrm>
        <a:off x="96772" y="2178331"/>
        <a:ext cx="2001016" cy="17888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B8244-D6AF-4E2D-92C8-D1E5649C17A3}">
      <dsp:nvSpPr>
        <dsp:cNvPr id="0" name=""/>
        <dsp:cNvSpPr/>
      </dsp:nvSpPr>
      <dsp:spPr>
        <a:xfrm rot="5400000">
          <a:off x="4480730" y="-1623913"/>
          <a:ext cx="1237654" cy="479958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Tok</a:t>
          </a:r>
          <a:endParaRPr lang="cs-CZ" sz="3400" kern="1200" dirty="0"/>
        </a:p>
      </dsp:txBody>
      <dsp:txXfrm rot="-5400000">
        <a:off x="2699766" y="217468"/>
        <a:ext cx="4739167" cy="1116820"/>
      </dsp:txXfrm>
    </dsp:sp>
    <dsp:sp modelId="{FB4820AC-BA77-49F7-B1B7-64E37E96772D}">
      <dsp:nvSpPr>
        <dsp:cNvPr id="0" name=""/>
        <dsp:cNvSpPr/>
      </dsp:nvSpPr>
      <dsp:spPr>
        <a:xfrm>
          <a:off x="0" y="2344"/>
          <a:ext cx="2699766" cy="154706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Brdy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75522" y="77866"/>
        <a:ext cx="2548722" cy="1396024"/>
      </dsp:txXfrm>
    </dsp:sp>
    <dsp:sp modelId="{03EF319F-C6A8-454C-B227-D64355CA8713}">
      <dsp:nvSpPr>
        <dsp:cNvPr id="0" name=""/>
        <dsp:cNvSpPr/>
      </dsp:nvSpPr>
      <dsp:spPr>
        <a:xfrm rot="5400000">
          <a:off x="4480730" y="-14083"/>
          <a:ext cx="1237654" cy="4799584"/>
        </a:xfrm>
        <a:prstGeom prst="round2SameRect">
          <a:avLst/>
        </a:prstGeom>
        <a:solidFill>
          <a:schemeClr val="accent4">
            <a:tint val="40000"/>
            <a:alpha val="90000"/>
            <a:hueOff val="-2268984"/>
            <a:satOff val="-3002"/>
            <a:lumOff val="-694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268984"/>
              <a:satOff val="-3002"/>
              <a:lumOff val="-694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Milešovka</a:t>
          </a:r>
          <a:endParaRPr lang="cs-CZ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>
              <a:hlinkClick xmlns:r="http://schemas.openxmlformats.org/officeDocument/2006/relationships" r:id="rId1"/>
            </a:rPr>
            <a:t>památná hora Říp</a:t>
          </a:r>
          <a:endParaRPr lang="cs-CZ" sz="3400" kern="1200" dirty="0"/>
        </a:p>
      </dsp:txBody>
      <dsp:txXfrm rot="-5400000">
        <a:off x="2699766" y="1827299"/>
        <a:ext cx="4739167" cy="1116820"/>
      </dsp:txXfrm>
    </dsp:sp>
    <dsp:sp modelId="{68FEC8AB-8B85-40D9-AEDB-8814F4944A3F}">
      <dsp:nvSpPr>
        <dsp:cNvPr id="0" name=""/>
        <dsp:cNvSpPr/>
      </dsp:nvSpPr>
      <dsp:spPr>
        <a:xfrm>
          <a:off x="0" y="1626765"/>
          <a:ext cx="2699766" cy="1547068"/>
        </a:xfrm>
        <a:prstGeom prst="roundRect">
          <a:avLst/>
        </a:prstGeom>
        <a:gradFill rotWithShape="0">
          <a:gsLst>
            <a:gs pos="0">
              <a:schemeClr val="accent4">
                <a:hueOff val="-1605168"/>
                <a:satOff val="19845"/>
                <a:lumOff val="-6470"/>
                <a:alphaOff val="0"/>
                <a:tint val="92000"/>
                <a:satMod val="170000"/>
              </a:schemeClr>
            </a:gs>
            <a:gs pos="15000">
              <a:schemeClr val="accent4">
                <a:hueOff val="-1605168"/>
                <a:satOff val="19845"/>
                <a:lumOff val="-647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1605168"/>
                <a:satOff val="19845"/>
                <a:lumOff val="-647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1605168"/>
                <a:satOff val="19845"/>
                <a:lumOff val="-647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1605168"/>
                <a:satOff val="19845"/>
                <a:lumOff val="-647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České středohoří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75522" y="1702287"/>
        <a:ext cx="2548722" cy="1396024"/>
      </dsp:txXfrm>
    </dsp:sp>
    <dsp:sp modelId="{00EF074C-4497-4828-8C95-2B6094D10D1D}">
      <dsp:nvSpPr>
        <dsp:cNvPr id="0" name=""/>
        <dsp:cNvSpPr/>
      </dsp:nvSpPr>
      <dsp:spPr>
        <a:xfrm rot="5400000">
          <a:off x="4480730" y="1624929"/>
          <a:ext cx="1237654" cy="4799584"/>
        </a:xfrm>
        <a:prstGeom prst="round2SameRect">
          <a:avLst/>
        </a:prstGeom>
        <a:solidFill>
          <a:schemeClr val="accent4">
            <a:tint val="40000"/>
            <a:alpha val="90000"/>
            <a:hueOff val="-4537969"/>
            <a:satOff val="-6003"/>
            <a:lumOff val="-138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4537969"/>
              <a:satOff val="-6003"/>
              <a:lumOff val="-1387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Devět skal</a:t>
          </a:r>
          <a:endParaRPr lang="cs-CZ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Javořice</a:t>
          </a:r>
          <a:endParaRPr lang="cs-CZ" sz="3400" kern="1200" dirty="0"/>
        </a:p>
      </dsp:txBody>
      <dsp:txXfrm rot="-5400000">
        <a:off x="2699766" y="3466311"/>
        <a:ext cx="4739167" cy="1116820"/>
      </dsp:txXfrm>
    </dsp:sp>
    <dsp:sp modelId="{38790751-186A-4BE2-B6DC-25EF68740C41}">
      <dsp:nvSpPr>
        <dsp:cNvPr id="0" name=""/>
        <dsp:cNvSpPr/>
      </dsp:nvSpPr>
      <dsp:spPr>
        <a:xfrm>
          <a:off x="0" y="3251187"/>
          <a:ext cx="2699766" cy="1547068"/>
        </a:xfrm>
        <a:prstGeom prst="roundRect">
          <a:avLst/>
        </a:prstGeom>
        <a:gradFill rotWithShape="0">
          <a:gsLst>
            <a:gs pos="0">
              <a:schemeClr val="accent4">
                <a:hueOff val="-3210336"/>
                <a:satOff val="39690"/>
                <a:lumOff val="-12939"/>
                <a:alphaOff val="0"/>
                <a:tint val="92000"/>
                <a:satMod val="170000"/>
              </a:schemeClr>
            </a:gs>
            <a:gs pos="15000">
              <a:schemeClr val="accent4">
                <a:hueOff val="-3210336"/>
                <a:satOff val="39690"/>
                <a:lumOff val="-12939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3210336"/>
                <a:satOff val="39690"/>
                <a:lumOff val="-12939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3210336"/>
                <a:satOff val="39690"/>
                <a:lumOff val="-12939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3210336"/>
                <a:satOff val="39690"/>
                <a:lumOff val="-12939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tx1"/>
              </a:solidFill>
            </a:rPr>
            <a:t>Českomoravská vrchovina</a:t>
          </a:r>
          <a:endParaRPr lang="cs-CZ" sz="2800" kern="1200" dirty="0">
            <a:solidFill>
              <a:schemeClr val="tx1"/>
            </a:solidFill>
          </a:endParaRPr>
        </a:p>
      </dsp:txBody>
      <dsp:txXfrm>
        <a:off x="75522" y="3326709"/>
        <a:ext cx="2548722" cy="13960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DFF11-CE3A-4E67-B0BF-D24A8EBE28BA}">
      <dsp:nvSpPr>
        <dsp:cNvPr id="0" name=""/>
        <dsp:cNvSpPr/>
      </dsp:nvSpPr>
      <dsp:spPr>
        <a:xfrm rot="5400000">
          <a:off x="3352323" y="-959475"/>
          <a:ext cx="1585912" cy="3901440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100" kern="1200" dirty="0" smtClean="0">
              <a:hlinkClick xmlns:r="http://schemas.openxmlformats.org/officeDocument/2006/relationships" r:id="rId1"/>
            </a:rPr>
            <a:t>Praděd</a:t>
          </a:r>
          <a:endParaRPr lang="cs-CZ" sz="3100" kern="1200" dirty="0"/>
        </a:p>
      </dsp:txBody>
      <dsp:txXfrm rot="-5400000">
        <a:off x="2194559" y="275707"/>
        <a:ext cx="3824022" cy="1431076"/>
      </dsp:txXfrm>
    </dsp:sp>
    <dsp:sp modelId="{721FA5EC-089D-4C1A-9A80-A18A0DE740F7}">
      <dsp:nvSpPr>
        <dsp:cNvPr id="0" name=""/>
        <dsp:cNvSpPr/>
      </dsp:nvSpPr>
      <dsp:spPr>
        <a:xfrm>
          <a:off x="47597" y="174618"/>
          <a:ext cx="2194560" cy="198239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Jeseníky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144369" y="271390"/>
        <a:ext cx="2001016" cy="1788846"/>
      </dsp:txXfrm>
    </dsp:sp>
    <dsp:sp modelId="{094D9AA3-9267-4285-8857-EF67731719C5}">
      <dsp:nvSpPr>
        <dsp:cNvPr id="0" name=""/>
        <dsp:cNvSpPr/>
      </dsp:nvSpPr>
      <dsp:spPr>
        <a:xfrm rot="5400000">
          <a:off x="3352323" y="1122035"/>
          <a:ext cx="1585912" cy="3901440"/>
        </a:xfrm>
        <a:prstGeom prst="round2SameRect">
          <a:avLst/>
        </a:prstGeom>
        <a:solidFill>
          <a:schemeClr val="accent4">
            <a:tint val="40000"/>
            <a:alpha val="90000"/>
            <a:hueOff val="-4537969"/>
            <a:satOff val="-6003"/>
            <a:lumOff val="-138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4537969"/>
              <a:satOff val="-6003"/>
              <a:lumOff val="-1387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100" kern="1200" dirty="0" smtClean="0"/>
            <a:t>Lysá hora</a:t>
          </a:r>
          <a:endParaRPr lang="cs-CZ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100" kern="1200" dirty="0" smtClean="0">
              <a:hlinkClick xmlns:r="http://schemas.openxmlformats.org/officeDocument/2006/relationships" r:id="rId2"/>
            </a:rPr>
            <a:t>památná hora Radhošť</a:t>
          </a:r>
          <a:endParaRPr lang="cs-CZ" sz="3100" kern="1200" dirty="0"/>
        </a:p>
      </dsp:txBody>
      <dsp:txXfrm rot="-5400000">
        <a:off x="2194559" y="2357217"/>
        <a:ext cx="3824022" cy="1431076"/>
      </dsp:txXfrm>
    </dsp:sp>
    <dsp:sp modelId="{EEA33EFE-5670-42B5-B9E4-F0A5E3E5E075}">
      <dsp:nvSpPr>
        <dsp:cNvPr id="0" name=""/>
        <dsp:cNvSpPr/>
      </dsp:nvSpPr>
      <dsp:spPr>
        <a:xfrm>
          <a:off x="0" y="2081559"/>
          <a:ext cx="2194560" cy="1982390"/>
        </a:xfrm>
        <a:prstGeom prst="roundRect">
          <a:avLst/>
        </a:prstGeom>
        <a:gradFill rotWithShape="0">
          <a:gsLst>
            <a:gs pos="0">
              <a:schemeClr val="accent4">
                <a:hueOff val="-3210336"/>
                <a:satOff val="39690"/>
                <a:lumOff val="-12939"/>
                <a:alphaOff val="0"/>
                <a:tint val="92000"/>
                <a:satMod val="170000"/>
              </a:schemeClr>
            </a:gs>
            <a:gs pos="15000">
              <a:schemeClr val="accent4">
                <a:hueOff val="-3210336"/>
                <a:satOff val="39690"/>
                <a:lumOff val="-12939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-3210336"/>
                <a:satOff val="39690"/>
                <a:lumOff val="-12939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-3210336"/>
                <a:satOff val="39690"/>
                <a:lumOff val="-12939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-3210336"/>
                <a:satOff val="39690"/>
                <a:lumOff val="-12939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>
              <a:solidFill>
                <a:schemeClr val="tx1"/>
              </a:solidFill>
            </a:rPr>
            <a:t>Moravskoslezské Beskydy</a:t>
          </a:r>
          <a:endParaRPr lang="cs-CZ" sz="2100" kern="1200" dirty="0">
            <a:solidFill>
              <a:schemeClr val="tx1"/>
            </a:solidFill>
          </a:endParaRPr>
        </a:p>
      </dsp:txBody>
      <dsp:txXfrm>
        <a:off x="96772" y="2178331"/>
        <a:ext cx="2001016" cy="17888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E259B91-DEB3-455F-BB44-5C1DB3B796E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63763C8-1CFC-4C89-AD68-C12698B61D0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Horsk%C3%A1_slu%C5%BEb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33377379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72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POHOŘÍ ČESKÉ REPUBLIKY</a:t>
            </a:r>
            <a:endParaRPr lang="cs-CZ" dirty="0"/>
          </a:p>
        </p:txBody>
      </p:sp>
      <p:pic>
        <p:nvPicPr>
          <p:cNvPr id="17" name="Zástupný symbol pro obrázek 16" descr="MH90016376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0237" b="10237"/>
          <a:stretch>
            <a:fillRect/>
          </a:stretch>
        </p:blipFill>
        <p:spPr/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Prezentace je určena žákům 4.ročníku.</a:t>
            </a:r>
          </a:p>
          <a:p>
            <a:pPr>
              <a:buNone/>
            </a:pPr>
            <a:r>
              <a:rPr lang="cs-CZ" dirty="0" smtClean="0"/>
              <a:t>Seznamuje žáky s pohraničními i vnitřními pohořími naší vlasti.</a:t>
            </a:r>
          </a:p>
          <a:p>
            <a:pPr>
              <a:buNone/>
            </a:pPr>
            <a:r>
              <a:rPr lang="cs-CZ" dirty="0" smtClean="0"/>
              <a:t>Některé stránky jsou obohaceny o aktuální poznatky z internetových zdrojů.</a:t>
            </a:r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NAŠE POHRANIČNÍ HORY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VNITŘNÍ POHOŘÍ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CHOVÁNÍ V HORÁCH                                                                           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Chovat se s rozvahou.</a:t>
            </a:r>
          </a:p>
          <a:p>
            <a:r>
              <a:rPr lang="cs-CZ" dirty="0" smtClean="0"/>
              <a:t>Nepřeceňovat své síly.</a:t>
            </a:r>
          </a:p>
          <a:p>
            <a:r>
              <a:rPr lang="cs-CZ" dirty="0" smtClean="0"/>
              <a:t>Dbát rad zkušených obyvatel.</a:t>
            </a:r>
          </a:p>
          <a:p>
            <a:r>
              <a:rPr lang="cs-CZ" dirty="0" smtClean="0"/>
              <a:t>Dbát pokynů </a:t>
            </a:r>
            <a:r>
              <a:rPr lang="cs-CZ" dirty="0" smtClean="0">
                <a:hlinkClick r:id="rId2"/>
              </a:rPr>
              <a:t>Horské služby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MH9004229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1" y="3714751"/>
            <a:ext cx="2809873" cy="2809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MH9004230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3857628"/>
            <a:ext cx="2857519" cy="2857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http:\\ </a:t>
            </a:r>
            <a:r>
              <a:rPr lang="cs-CZ" dirty="0" smtClean="0"/>
              <a:t>microsoft.com</a:t>
            </a:r>
          </a:p>
          <a:p>
            <a:r>
              <a:rPr lang="cs-CZ" sz="2400" dirty="0"/>
              <a:t>PAVEL AUGUSTA, František Honzák. </a:t>
            </a:r>
            <a:r>
              <a:rPr lang="cs-CZ" sz="2400" i="1" dirty="0"/>
              <a:t>Vlastivěda</a:t>
            </a:r>
            <a:r>
              <a:rPr lang="cs-CZ" sz="2400" dirty="0"/>
              <a:t>: </a:t>
            </a:r>
            <a:r>
              <a:rPr lang="cs-CZ" sz="2400" i="1" dirty="0"/>
              <a:t>pro 4.ročník</a:t>
            </a:r>
            <a:r>
              <a:rPr lang="cs-CZ" sz="2400" dirty="0"/>
              <a:t>. 3.vydání. Úvaly: SPL </a:t>
            </a:r>
            <a:r>
              <a:rPr lang="cs-CZ" sz="2400" dirty="0" err="1"/>
              <a:t>Práce,Albra</a:t>
            </a:r>
            <a:r>
              <a:rPr lang="cs-CZ" sz="2400" dirty="0"/>
              <a:t>, 2001. ISBN 80-86287-32-7. </a:t>
            </a:r>
            <a:endParaRPr lang="cs-CZ" sz="2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118</TotalTime>
  <Words>156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POHOŘÍ ČESKÉ REPUBLIKY</vt:lpstr>
      <vt:lpstr>ANOTACE</vt:lpstr>
      <vt:lpstr>NAŠE POHRANIČNÍ HORY</vt:lpstr>
      <vt:lpstr>Prezentace aplikace PowerPoint</vt:lpstr>
      <vt:lpstr>Prezentace aplikace PowerPoint</vt:lpstr>
      <vt:lpstr>VNITŘNÍ POHOŘÍ</vt:lpstr>
      <vt:lpstr>Prezentace aplikace PowerPoint</vt:lpstr>
      <vt:lpstr> CHOVÁNÍ V HORÁCH                                                                                              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Kačenka</cp:lastModifiedBy>
  <cp:revision>22</cp:revision>
  <dcterms:created xsi:type="dcterms:W3CDTF">2011-10-04T18:08:17Z</dcterms:created>
  <dcterms:modified xsi:type="dcterms:W3CDTF">2012-04-03T19:20:51Z</dcterms:modified>
</cp:coreProperties>
</file>