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ustrian_horse_railway1.jpg" TargetMode="External"/><Relationship Id="rId1" Type="http://schemas.openxmlformats.org/officeDocument/2006/relationships/hyperlink" Target="http://cs.wikipedia.org/wiki/Soubor:KarlovyVaryHotSpring.jpg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Tabor,Czech_Republic.jpg" TargetMode="Externa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Usti_skala.jpg" TargetMode="Externa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lomoucky_Orloj.jpg" TargetMode="External"/><Relationship Id="rId1" Type="http://schemas.openxmlformats.org/officeDocument/2006/relationships/hyperlink" Target="http://www.virtual.brno.cz/virtual/cz/18/start.html" TargetMode="Externa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hyperlink" Target="http://kromeriz.nastole.cz/?pg=304&amp;lng=1" TargetMode="External"/><Relationship Id="rId1" Type="http://schemas.openxmlformats.org/officeDocument/2006/relationships/hyperlink" Target="http://cs.wikipedia.org/wiki/Soubor:Centrum_m%C4%9Bsta.jpg" TargetMode="Externa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Slov%C3%A1ck%C3%A1_b%C3%BAda_Uhersk%C3%A9_Hradi%C5%A1t%C4%9B_-_detail_%C5%BEudra.JPG" TargetMode="External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ustrian_horse_railway1.jpg" TargetMode="External"/><Relationship Id="rId1" Type="http://schemas.openxmlformats.org/officeDocument/2006/relationships/hyperlink" Target="http://cs.wikipedia.org/wiki/Soubor:KarlovyVaryHotSpring.jpg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Tabor,Czech_Republic.jpg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Usti_skala.jpg" TargetMode="External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lomoucky_Orloj.jpg" TargetMode="External"/><Relationship Id="rId1" Type="http://schemas.openxmlformats.org/officeDocument/2006/relationships/hyperlink" Target="http://www.virtual.brno.cz/virtual/cz/18/start.html" TargetMode="External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hyperlink" Target="http://kromeriz.nastole.cz/?pg=304&amp;lng=1" TargetMode="External"/><Relationship Id="rId1" Type="http://schemas.openxmlformats.org/officeDocument/2006/relationships/hyperlink" Target="http://cs.wikipedia.org/wiki/Soubor:Centrum_m%C4%9Bsta.jpg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Slov%C3%A1ck%C3%A1_b%C3%BAda_Uhersk%C3%A9_Hradi%C5%A1t%C4%9B_-_detail_%C5%BEudra.JP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VY_32_INOVACE_04_Vlastivěda 4.ročník_Města ČR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Města České republiky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BCD9ED-98A8-48C6-AD59-B8FDCC2671DA}" type="presOf" srcId="{D1D4F407-5343-4D3F-B5B9-D407B03CAEB4}" destId="{D005CE8C-CC26-4C3E-AC11-E15060ECD759}" srcOrd="0" destOrd="0" presId="urn:microsoft.com/office/officeart/2005/8/layout/target3"/>
    <dgm:cxn modelId="{088EF9E4-9BF9-4DF7-8DB3-50B87113F2AE}" type="presOf" srcId="{D8197B8C-B260-4A16-BDF4-0947B075E274}" destId="{25B08C86-7E15-44DC-BE7F-FFB55DD49D12}" srcOrd="0" destOrd="0" presId="urn:microsoft.com/office/officeart/2005/8/layout/target3"/>
    <dgm:cxn modelId="{C041AB8C-D58C-4307-9B08-1B8AA6BA9B5A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584A17-6116-47C4-AC07-BAD560EE098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6DC284-8C20-421C-9FF5-C7BFF9D2D66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2AB116-3F27-42FC-95F5-6D72B496765B}" type="presOf" srcId="{D1B46980-6531-4606-95E6-44980827E919}" destId="{6140AFEC-043D-4C43-A2F9-D0F5331DF3A3}" srcOrd="0" destOrd="0" presId="urn:microsoft.com/office/officeart/2005/8/layout/target3"/>
    <dgm:cxn modelId="{6358EE01-98C6-4756-AED3-33ABC709B8B4}" type="presOf" srcId="{4C35D32F-0EAB-4CD7-82EE-45574DC2A586}" destId="{890E4F0B-2866-4A3F-A3C7-2A14B1797930}" srcOrd="1" destOrd="0" presId="urn:microsoft.com/office/officeart/2005/8/layout/target3"/>
    <dgm:cxn modelId="{3691CC42-E414-4BF5-8715-2F843284AFCE}" type="presOf" srcId="{B651F6E3-6281-48DB-9319-2AEAFDAE7572}" destId="{619D679B-A015-4ECF-8348-D1034C574F40}" srcOrd="0" destOrd="0" presId="urn:microsoft.com/office/officeart/2005/8/layout/target3"/>
    <dgm:cxn modelId="{A3D4C920-EEA6-49E6-99BA-1A1B993214EE}" type="presOf" srcId="{D8197B8C-B260-4A16-BDF4-0947B075E274}" destId="{5A5FFA88-C948-4069-8E93-59FA12366E83}" srcOrd="1" destOrd="0" presId="urn:microsoft.com/office/officeart/2005/8/layout/target3"/>
    <dgm:cxn modelId="{6C7AC147-46EC-4D06-BB64-D3A0D134B583}" type="presOf" srcId="{D1D4F407-5343-4D3F-B5B9-D407B03CAEB4}" destId="{AED2198E-93D5-4001-81B4-73124B309672}" srcOrd="1" destOrd="0" presId="urn:microsoft.com/office/officeart/2005/8/layout/target3"/>
    <dgm:cxn modelId="{1EEA2B36-B1A8-4293-BB22-F5002724C29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9A4BC8-2C79-439A-B997-A2EFEA67D205}" type="presParOf" srcId="{333A1088-737F-45CB-B68E-254E46348037}" destId="{F5ABB229-8D3B-4694-996A-96F23CF14429}" srcOrd="0" destOrd="0" presId="urn:microsoft.com/office/officeart/2005/8/layout/target3"/>
    <dgm:cxn modelId="{C8F21064-9CF2-4376-BA62-A22205F32874}" type="presParOf" srcId="{333A1088-737F-45CB-B68E-254E46348037}" destId="{F41139FD-01EE-4571-8B17-4FB00FC51163}" srcOrd="1" destOrd="0" presId="urn:microsoft.com/office/officeart/2005/8/layout/target3"/>
    <dgm:cxn modelId="{FEC67ACF-3F9E-4216-872F-662F4975182D}" type="presParOf" srcId="{333A1088-737F-45CB-B68E-254E46348037}" destId="{D005CE8C-CC26-4C3E-AC11-E15060ECD759}" srcOrd="2" destOrd="0" presId="urn:microsoft.com/office/officeart/2005/8/layout/target3"/>
    <dgm:cxn modelId="{DBA97CA0-79A2-4E25-B1E6-2B4A6750DC25}" type="presParOf" srcId="{333A1088-737F-45CB-B68E-254E46348037}" destId="{2C702D82-9B77-49B7-9568-BB8EB47C3372}" srcOrd="3" destOrd="0" presId="urn:microsoft.com/office/officeart/2005/8/layout/target3"/>
    <dgm:cxn modelId="{2EB1B300-FAC2-4A7F-AACE-AA7BEE1B8B61}" type="presParOf" srcId="{333A1088-737F-45CB-B68E-254E46348037}" destId="{A52A0455-90FF-4808-ABD0-F02540D31D5A}" srcOrd="4" destOrd="0" presId="urn:microsoft.com/office/officeart/2005/8/layout/target3"/>
    <dgm:cxn modelId="{E2794BE4-993C-415E-BAEE-A0DC2BD36565}" type="presParOf" srcId="{333A1088-737F-45CB-B68E-254E46348037}" destId="{6140AFEC-043D-4C43-A2F9-D0F5331DF3A3}" srcOrd="5" destOrd="0" presId="urn:microsoft.com/office/officeart/2005/8/layout/target3"/>
    <dgm:cxn modelId="{E399057C-BB48-443E-8469-5E725B6918D3}" type="presParOf" srcId="{333A1088-737F-45CB-B68E-254E46348037}" destId="{9358AC05-5D7D-4327-9F80-1AD486AEA664}" srcOrd="6" destOrd="0" presId="urn:microsoft.com/office/officeart/2005/8/layout/target3"/>
    <dgm:cxn modelId="{0948A21E-55C2-471F-B740-DDC5AA873A27}" type="presParOf" srcId="{333A1088-737F-45CB-B68E-254E46348037}" destId="{313FC574-E1CD-4FB4-B054-0B805CE0447D}" srcOrd="7" destOrd="0" presId="urn:microsoft.com/office/officeart/2005/8/layout/target3"/>
    <dgm:cxn modelId="{65433333-05AD-4BCA-9388-1E94CD366310}" type="presParOf" srcId="{333A1088-737F-45CB-B68E-254E46348037}" destId="{619D679B-A015-4ECF-8348-D1034C574F40}" srcOrd="8" destOrd="0" presId="urn:microsoft.com/office/officeart/2005/8/layout/target3"/>
    <dgm:cxn modelId="{56838C13-4528-4D6A-A1FF-89777E6C4672}" type="presParOf" srcId="{333A1088-737F-45CB-B68E-254E46348037}" destId="{322283A8-4A27-4CDA-BAE3-F381106A9174}" srcOrd="9" destOrd="0" presId="urn:microsoft.com/office/officeart/2005/8/layout/target3"/>
    <dgm:cxn modelId="{E255FEE8-31F3-4198-B362-BB97D1E9D42E}" type="presParOf" srcId="{333A1088-737F-45CB-B68E-254E46348037}" destId="{FFC9F71D-1B4F-4AD9-A4A6-86ADEFC8AF5C}" srcOrd="10" destOrd="0" presId="urn:microsoft.com/office/officeart/2005/8/layout/target3"/>
    <dgm:cxn modelId="{570CAB1E-FC07-4E88-A92A-E416735420EC}" type="presParOf" srcId="{333A1088-737F-45CB-B68E-254E46348037}" destId="{25B08C86-7E15-44DC-BE7F-FFB55DD49D12}" srcOrd="11" destOrd="0" presId="urn:microsoft.com/office/officeart/2005/8/layout/target3"/>
    <dgm:cxn modelId="{50D985A9-EFDC-4E1C-9AE2-93B3F31EEC9F}" type="presParOf" srcId="{333A1088-737F-45CB-B68E-254E46348037}" destId="{76644BE8-9D7C-4C09-B250-3D10AF48CBB7}" srcOrd="12" destOrd="0" presId="urn:microsoft.com/office/officeart/2005/8/layout/target3"/>
    <dgm:cxn modelId="{7BD0D563-EBD2-4484-8268-6CFD499F4973}" type="presParOf" srcId="{333A1088-737F-45CB-B68E-254E46348037}" destId="{EE85B701-7295-41C0-BA7A-34D3756A2AE6}" srcOrd="13" destOrd="0" presId="urn:microsoft.com/office/officeart/2005/8/layout/target3"/>
    <dgm:cxn modelId="{240EE74B-B15C-4FF3-8549-D5758F8DA457}" type="presParOf" srcId="{333A1088-737F-45CB-B68E-254E46348037}" destId="{8BEBB6EC-1DAA-4CAC-8A25-BC0FCBD5DBD5}" srcOrd="14" destOrd="0" presId="urn:microsoft.com/office/officeart/2005/8/layout/target3"/>
    <dgm:cxn modelId="{1BB0DDE0-C54C-46A1-B5BD-24BE36B2AB53}" type="presParOf" srcId="{333A1088-737F-45CB-B68E-254E46348037}" destId="{AED2198E-93D5-4001-81B4-73124B309672}" srcOrd="15" destOrd="0" presId="urn:microsoft.com/office/officeart/2005/8/layout/target3"/>
    <dgm:cxn modelId="{644C2574-9DF9-4929-916F-B83361918A2D}" type="presParOf" srcId="{333A1088-737F-45CB-B68E-254E46348037}" destId="{2BE915AB-18AA-4053-B92C-3BFC9ED204BB}" srcOrd="16" destOrd="0" presId="urn:microsoft.com/office/officeart/2005/8/layout/target3"/>
    <dgm:cxn modelId="{062150C4-58A1-4660-BD1C-C2F9A29FE165}" type="presParOf" srcId="{333A1088-737F-45CB-B68E-254E46348037}" destId="{6BB5E863-4638-4E1D-BFDE-399D028AC4ED}" srcOrd="17" destOrd="0" presId="urn:microsoft.com/office/officeart/2005/8/layout/target3"/>
    <dgm:cxn modelId="{06A51378-DE26-4AEE-90A7-C6B91FC39B12}" type="presParOf" srcId="{333A1088-737F-45CB-B68E-254E46348037}" destId="{5A5FFA88-C948-4069-8E93-59FA12366E83}" srcOrd="18" destOrd="0" presId="urn:microsoft.com/office/officeart/2005/8/layout/target3"/>
    <dgm:cxn modelId="{0C0F8BF2-44BB-4100-8B50-22C9A96367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6D1B67-E01E-45F6-9033-16202F4536B4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BCB6C26-6E57-466A-86F3-F8805EB9F05B}">
      <dgm:prSet phldrT="[Text]"/>
      <dgm:spPr/>
      <dgm:t>
        <a:bodyPr/>
        <a:lstStyle/>
        <a:p>
          <a:r>
            <a:rPr lang="cs-CZ" dirty="0" smtClean="0"/>
            <a:t>PLZEŇ</a:t>
          </a:r>
          <a:endParaRPr lang="cs-CZ" dirty="0"/>
        </a:p>
      </dgm:t>
    </dgm:pt>
    <dgm:pt modelId="{5175A145-633F-4175-959C-AE25CD127CD9}" type="parTrans" cxnId="{67926D1C-405F-4E62-B1D1-6731881A50A9}">
      <dgm:prSet/>
      <dgm:spPr/>
      <dgm:t>
        <a:bodyPr/>
        <a:lstStyle/>
        <a:p>
          <a:endParaRPr lang="cs-CZ"/>
        </a:p>
      </dgm:t>
    </dgm:pt>
    <dgm:pt modelId="{D78B7D5F-C938-4AEE-B9F5-CC7E57036A84}" type="sibTrans" cxnId="{67926D1C-405F-4E62-B1D1-6731881A50A9}">
      <dgm:prSet/>
      <dgm:spPr/>
      <dgm:t>
        <a:bodyPr/>
        <a:lstStyle/>
        <a:p>
          <a:endParaRPr lang="cs-CZ"/>
        </a:p>
      </dgm:t>
    </dgm:pt>
    <dgm:pt modelId="{26ED6C4D-F962-45D3-A5B8-0CB99852177F}">
      <dgm:prSet phldrT="[Text]"/>
      <dgm:spPr/>
      <dgm:t>
        <a:bodyPr/>
        <a:lstStyle/>
        <a:p>
          <a:r>
            <a:rPr lang="cs-CZ" dirty="0" smtClean="0"/>
            <a:t>druhé největší české město</a:t>
          </a:r>
          <a:endParaRPr lang="cs-CZ" dirty="0"/>
        </a:p>
      </dgm:t>
    </dgm:pt>
    <dgm:pt modelId="{93BD0F3F-676D-4608-ADF0-1F1CADA214B1}" type="parTrans" cxnId="{E45AECA5-1655-4EC6-94D4-F3EB9ED6560B}">
      <dgm:prSet/>
      <dgm:spPr/>
      <dgm:t>
        <a:bodyPr/>
        <a:lstStyle/>
        <a:p>
          <a:endParaRPr lang="cs-CZ"/>
        </a:p>
      </dgm:t>
    </dgm:pt>
    <dgm:pt modelId="{863177FE-3878-4DE3-98B7-24D8190ADE21}" type="sibTrans" cxnId="{E45AECA5-1655-4EC6-94D4-F3EB9ED6560B}">
      <dgm:prSet/>
      <dgm:spPr/>
      <dgm:t>
        <a:bodyPr/>
        <a:lstStyle/>
        <a:p>
          <a:endParaRPr lang="cs-CZ"/>
        </a:p>
      </dgm:t>
    </dgm:pt>
    <dgm:pt modelId="{7A9C8ABA-B849-41EF-B684-661B5886887A}">
      <dgm:prSet phldrT="[Text]"/>
      <dgm:spPr/>
      <dgm:t>
        <a:bodyPr/>
        <a:lstStyle/>
        <a:p>
          <a:r>
            <a:rPr lang="cs-CZ" dirty="0" err="1" smtClean="0"/>
            <a:t>pivovar,strojírny</a:t>
          </a:r>
          <a:r>
            <a:rPr lang="cs-CZ" dirty="0" smtClean="0"/>
            <a:t> Škoda</a:t>
          </a:r>
          <a:endParaRPr lang="cs-CZ" dirty="0"/>
        </a:p>
      </dgm:t>
    </dgm:pt>
    <dgm:pt modelId="{3241C6DB-E5F5-4B81-860D-900A2C6A8742}" type="parTrans" cxnId="{82D6460A-A7BD-4A7C-A1E8-B0C22A885593}">
      <dgm:prSet/>
      <dgm:spPr/>
      <dgm:t>
        <a:bodyPr/>
        <a:lstStyle/>
        <a:p>
          <a:endParaRPr lang="cs-CZ"/>
        </a:p>
      </dgm:t>
    </dgm:pt>
    <dgm:pt modelId="{A3D2B1A3-73EB-447B-A98E-7EF47B5A5355}" type="sibTrans" cxnId="{82D6460A-A7BD-4A7C-A1E8-B0C22A885593}">
      <dgm:prSet/>
      <dgm:spPr/>
      <dgm:t>
        <a:bodyPr/>
        <a:lstStyle/>
        <a:p>
          <a:endParaRPr lang="cs-CZ"/>
        </a:p>
      </dgm:t>
    </dgm:pt>
    <dgm:pt modelId="{00630023-3F20-42BC-A1AB-2B590CBA276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KARLOVY VARY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/>
          </dgm14:cNvPr>
        </a:ext>
      </dgm:extLst>
    </dgm:pt>
    <dgm:pt modelId="{2A59D9F8-E6E3-474B-B02F-2881EA09E546}" type="parTrans" cxnId="{4866DE62-BE60-4DF0-AE1A-FCA4BC3B6444}">
      <dgm:prSet/>
      <dgm:spPr/>
      <dgm:t>
        <a:bodyPr/>
        <a:lstStyle/>
        <a:p>
          <a:endParaRPr lang="cs-CZ"/>
        </a:p>
      </dgm:t>
    </dgm:pt>
    <dgm:pt modelId="{B125BF4A-2063-4B4B-960D-0EE6ED5A3F3C}" type="sibTrans" cxnId="{4866DE62-BE60-4DF0-AE1A-FCA4BC3B6444}">
      <dgm:prSet/>
      <dgm:spPr/>
      <dgm:t>
        <a:bodyPr/>
        <a:lstStyle/>
        <a:p>
          <a:endParaRPr lang="cs-CZ"/>
        </a:p>
      </dgm:t>
    </dgm:pt>
    <dgm:pt modelId="{DC5074E0-9B25-45E7-8CC2-241611193993}">
      <dgm:prSet phldrT="[Text]"/>
      <dgm:spPr/>
      <dgm:t>
        <a:bodyPr/>
        <a:lstStyle/>
        <a:p>
          <a:r>
            <a:rPr lang="cs-CZ" dirty="0" smtClean="0"/>
            <a:t>lázně</a:t>
          </a:r>
          <a:endParaRPr lang="cs-CZ" dirty="0"/>
        </a:p>
      </dgm:t>
    </dgm:pt>
    <dgm:pt modelId="{730A8795-F53B-4DC4-92CE-811FFA128C13}" type="parTrans" cxnId="{EA90B5EC-D8D3-4463-96D5-90EFEA61ADE3}">
      <dgm:prSet/>
      <dgm:spPr/>
      <dgm:t>
        <a:bodyPr/>
        <a:lstStyle/>
        <a:p>
          <a:endParaRPr lang="cs-CZ"/>
        </a:p>
      </dgm:t>
    </dgm:pt>
    <dgm:pt modelId="{52D41E23-7260-4AAF-A775-19ACC919C3B0}" type="sibTrans" cxnId="{EA90B5EC-D8D3-4463-96D5-90EFEA61ADE3}">
      <dgm:prSet/>
      <dgm:spPr/>
      <dgm:t>
        <a:bodyPr/>
        <a:lstStyle/>
        <a:p>
          <a:endParaRPr lang="cs-CZ"/>
        </a:p>
      </dgm:t>
    </dgm:pt>
    <dgm:pt modelId="{B8821034-454E-4989-8A9F-1668690C5DB0}">
      <dgm:prSet phldrT="[Text]"/>
      <dgm:spPr/>
      <dgm:t>
        <a:bodyPr/>
        <a:lstStyle/>
        <a:p>
          <a:r>
            <a:rPr lang="cs-CZ" dirty="0" smtClean="0"/>
            <a:t>založil Karel IV.</a:t>
          </a:r>
          <a:endParaRPr lang="cs-CZ" dirty="0"/>
        </a:p>
      </dgm:t>
    </dgm:pt>
    <dgm:pt modelId="{59A58030-4342-4A6F-976B-2C22DEEFABE4}" type="parTrans" cxnId="{8B6C4F2C-4C4F-49E8-B260-8A975D66D730}">
      <dgm:prSet/>
      <dgm:spPr/>
      <dgm:t>
        <a:bodyPr/>
        <a:lstStyle/>
        <a:p>
          <a:endParaRPr lang="cs-CZ"/>
        </a:p>
      </dgm:t>
    </dgm:pt>
    <dgm:pt modelId="{288B76E5-4D48-4877-96BB-9FD8A5E15C78}" type="sibTrans" cxnId="{8B6C4F2C-4C4F-49E8-B260-8A975D66D730}">
      <dgm:prSet/>
      <dgm:spPr/>
      <dgm:t>
        <a:bodyPr/>
        <a:lstStyle/>
        <a:p>
          <a:endParaRPr lang="cs-CZ"/>
        </a:p>
      </dgm:t>
    </dgm:pt>
    <dgm:pt modelId="{C848DB9B-3DF4-40D4-93BB-0944CBBE0F8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ČESKÉ BUDĚJOVICE</a:t>
          </a:r>
          <a:endParaRPr lang="cs-CZ" dirty="0"/>
        </a:p>
      </dgm:t>
    </dgm:pt>
    <dgm:pt modelId="{765ECB09-75AD-459E-B522-07BEDAC3ED52}" type="parTrans" cxnId="{33206692-94F9-4F16-B6AF-40772DBB3A42}">
      <dgm:prSet/>
      <dgm:spPr/>
      <dgm:t>
        <a:bodyPr/>
        <a:lstStyle/>
        <a:p>
          <a:endParaRPr lang="cs-CZ"/>
        </a:p>
      </dgm:t>
    </dgm:pt>
    <dgm:pt modelId="{B11761E7-E4D5-4630-9C31-9B61C6015329}" type="sibTrans" cxnId="{33206692-94F9-4F16-B6AF-40772DBB3A42}">
      <dgm:prSet/>
      <dgm:spPr/>
      <dgm:t>
        <a:bodyPr/>
        <a:lstStyle/>
        <a:p>
          <a:endParaRPr lang="cs-CZ"/>
        </a:p>
      </dgm:t>
    </dgm:pt>
    <dgm:pt modelId="{4A4C2DE5-CDC5-41E3-A87E-24BB666F6584}">
      <dgm:prSet phldrT="[Text]"/>
      <dgm:spPr/>
      <dgm:t>
        <a:bodyPr/>
        <a:lstStyle/>
        <a:p>
          <a:r>
            <a:rPr lang="cs-CZ" dirty="0" smtClean="0"/>
            <a:t>první železnice( koňská)</a:t>
          </a:r>
          <a:endParaRPr lang="cs-CZ" dirty="0"/>
        </a:p>
      </dgm:t>
    </dgm:pt>
    <dgm:pt modelId="{0143F6A9-B44E-4FD3-BE43-EAFD4BF230FD}" type="parTrans" cxnId="{E1D8C84E-5870-416B-8058-FCCCB63152F6}">
      <dgm:prSet/>
      <dgm:spPr/>
      <dgm:t>
        <a:bodyPr/>
        <a:lstStyle/>
        <a:p>
          <a:endParaRPr lang="cs-CZ"/>
        </a:p>
      </dgm:t>
    </dgm:pt>
    <dgm:pt modelId="{022BB0D9-06F9-4256-B533-2DAFEC1ABDB9}" type="sibTrans" cxnId="{E1D8C84E-5870-416B-8058-FCCCB63152F6}">
      <dgm:prSet/>
      <dgm:spPr/>
      <dgm:t>
        <a:bodyPr/>
        <a:lstStyle/>
        <a:p>
          <a:endParaRPr lang="cs-CZ"/>
        </a:p>
      </dgm:t>
    </dgm:pt>
    <dgm:pt modelId="{80F12DD7-B16B-4678-9E70-72E156B00908}">
      <dgm:prSet phldrT="[Text]"/>
      <dgm:spPr/>
      <dgm:t>
        <a:bodyPr/>
        <a:lstStyle/>
        <a:p>
          <a:r>
            <a:rPr lang="cs-CZ" dirty="0" smtClean="0"/>
            <a:t>výroba tužek KOH-I-NOOR</a:t>
          </a:r>
          <a:endParaRPr lang="cs-CZ" dirty="0"/>
        </a:p>
      </dgm:t>
    </dgm:pt>
    <dgm:pt modelId="{E6DA9C10-F4B9-415D-A4BA-B28F67B9580D}" type="parTrans" cxnId="{1CA366BC-3AF8-47AE-AD7C-E9611089D359}">
      <dgm:prSet/>
      <dgm:spPr/>
      <dgm:t>
        <a:bodyPr/>
        <a:lstStyle/>
        <a:p>
          <a:endParaRPr lang="cs-CZ"/>
        </a:p>
      </dgm:t>
    </dgm:pt>
    <dgm:pt modelId="{E44955B3-93A0-4B9F-BACB-F49CF51F2DC6}" type="sibTrans" cxnId="{1CA366BC-3AF8-47AE-AD7C-E9611089D359}">
      <dgm:prSet/>
      <dgm:spPr/>
      <dgm:t>
        <a:bodyPr/>
        <a:lstStyle/>
        <a:p>
          <a:endParaRPr lang="cs-CZ"/>
        </a:p>
      </dgm:t>
    </dgm:pt>
    <dgm:pt modelId="{C13D0F82-2EC8-4670-AEC0-E1BF54EC2F03}" type="pres">
      <dgm:prSet presAssocID="{546D1B67-E01E-45F6-9033-16202F4536B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D63843-5120-4250-9548-9E0E7AD1DE39}" type="pres">
      <dgm:prSet presAssocID="{FBCB6C26-6E57-466A-86F3-F8805EB9F05B}" presName="linNode" presStyleCnt="0"/>
      <dgm:spPr/>
    </dgm:pt>
    <dgm:pt modelId="{8A5562F8-A8C0-4E45-B1C8-0B04514AA0B2}" type="pres">
      <dgm:prSet presAssocID="{FBCB6C26-6E57-466A-86F3-F8805EB9F05B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73A6E3-40D0-4DCD-8524-3C78DA2670A6}" type="pres">
      <dgm:prSet presAssocID="{FBCB6C26-6E57-466A-86F3-F8805EB9F05B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89B45-D0BC-4CD4-8AFF-5B7C004B66F6}" type="pres">
      <dgm:prSet presAssocID="{D78B7D5F-C938-4AEE-B9F5-CC7E57036A84}" presName="sp" presStyleCnt="0"/>
      <dgm:spPr/>
    </dgm:pt>
    <dgm:pt modelId="{CCA54B4D-57E9-4F7C-B70E-D26FFEB93B8F}" type="pres">
      <dgm:prSet presAssocID="{00630023-3F20-42BC-A1AB-2B590CBA2761}" presName="linNode" presStyleCnt="0"/>
      <dgm:spPr/>
    </dgm:pt>
    <dgm:pt modelId="{4797A14A-6D76-444A-B27F-A7F096ECADBE}" type="pres">
      <dgm:prSet presAssocID="{00630023-3F20-42BC-A1AB-2B590CBA2761}" presName="parentText" presStyleLbl="node1" presStyleIdx="1" presStyleCnt="3" custLinFactNeighborX="-1171" custLinFactNeighborY="5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FA3E0-E54F-4A02-AF32-73BF37488F2E}" type="pres">
      <dgm:prSet presAssocID="{00630023-3F20-42BC-A1AB-2B590CBA276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8EFAC0-F9BF-44C4-8BC5-2C8ACDCC53E8}" type="pres">
      <dgm:prSet presAssocID="{B125BF4A-2063-4B4B-960D-0EE6ED5A3F3C}" presName="sp" presStyleCnt="0"/>
      <dgm:spPr/>
    </dgm:pt>
    <dgm:pt modelId="{43F56A79-3C65-4140-9182-87DCF7BAD258}" type="pres">
      <dgm:prSet presAssocID="{C848DB9B-3DF4-40D4-93BB-0944CBBE0F8B}" presName="linNode" presStyleCnt="0"/>
      <dgm:spPr/>
    </dgm:pt>
    <dgm:pt modelId="{A68F272E-051B-4AC9-BBBC-B89061B06A7B}" type="pres">
      <dgm:prSet presAssocID="{C848DB9B-3DF4-40D4-93BB-0944CBBE0F8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0A9E5-5A8F-4F1A-93CF-80B31B5D5396}" type="pres">
      <dgm:prSet presAssocID="{C848DB9B-3DF4-40D4-93BB-0944CBBE0F8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26D1C-405F-4E62-B1D1-6731881A50A9}" srcId="{546D1B67-E01E-45F6-9033-16202F4536B4}" destId="{FBCB6C26-6E57-466A-86F3-F8805EB9F05B}" srcOrd="0" destOrd="0" parTransId="{5175A145-633F-4175-959C-AE25CD127CD9}" sibTransId="{D78B7D5F-C938-4AEE-B9F5-CC7E57036A84}"/>
    <dgm:cxn modelId="{21DB7EF2-74C0-4E62-BB36-0B4870BA0D8B}" type="presOf" srcId="{4A4C2DE5-CDC5-41E3-A87E-24BB666F6584}" destId="{80F0A9E5-5A8F-4F1A-93CF-80B31B5D5396}" srcOrd="0" destOrd="0" presId="urn:microsoft.com/office/officeart/2005/8/layout/vList5"/>
    <dgm:cxn modelId="{1DB5A68E-D327-449E-8186-34BE8BAB174A}" type="presOf" srcId="{B8821034-454E-4989-8A9F-1668690C5DB0}" destId="{EE5FA3E0-E54F-4A02-AF32-73BF37488F2E}" srcOrd="0" destOrd="1" presId="urn:microsoft.com/office/officeart/2005/8/layout/vList5"/>
    <dgm:cxn modelId="{4866DE62-BE60-4DF0-AE1A-FCA4BC3B6444}" srcId="{546D1B67-E01E-45F6-9033-16202F4536B4}" destId="{00630023-3F20-42BC-A1AB-2B590CBA2761}" srcOrd="1" destOrd="0" parTransId="{2A59D9F8-E6E3-474B-B02F-2881EA09E546}" sibTransId="{B125BF4A-2063-4B4B-960D-0EE6ED5A3F3C}"/>
    <dgm:cxn modelId="{33206692-94F9-4F16-B6AF-40772DBB3A42}" srcId="{546D1B67-E01E-45F6-9033-16202F4536B4}" destId="{C848DB9B-3DF4-40D4-93BB-0944CBBE0F8B}" srcOrd="2" destOrd="0" parTransId="{765ECB09-75AD-459E-B522-07BEDAC3ED52}" sibTransId="{B11761E7-E4D5-4630-9C31-9B61C6015329}"/>
    <dgm:cxn modelId="{4573CFA8-296B-4A40-B458-97BCA4C40C17}" type="presOf" srcId="{26ED6C4D-F962-45D3-A5B8-0CB99852177F}" destId="{E773A6E3-40D0-4DCD-8524-3C78DA2670A6}" srcOrd="0" destOrd="0" presId="urn:microsoft.com/office/officeart/2005/8/layout/vList5"/>
    <dgm:cxn modelId="{F3D4A1E2-09DC-43A4-94D1-0E0C6860C29D}" type="presOf" srcId="{80F12DD7-B16B-4678-9E70-72E156B00908}" destId="{80F0A9E5-5A8F-4F1A-93CF-80B31B5D5396}" srcOrd="0" destOrd="1" presId="urn:microsoft.com/office/officeart/2005/8/layout/vList5"/>
    <dgm:cxn modelId="{268E9059-FD67-441B-9654-AA384EAC4FA0}" type="presOf" srcId="{C848DB9B-3DF4-40D4-93BB-0944CBBE0F8B}" destId="{A68F272E-051B-4AC9-BBBC-B89061B06A7B}" srcOrd="0" destOrd="0" presId="urn:microsoft.com/office/officeart/2005/8/layout/vList5"/>
    <dgm:cxn modelId="{04CD1660-FF85-4942-9AC7-02AAF65D6CB7}" type="presOf" srcId="{546D1B67-E01E-45F6-9033-16202F4536B4}" destId="{C13D0F82-2EC8-4670-AEC0-E1BF54EC2F03}" srcOrd="0" destOrd="0" presId="urn:microsoft.com/office/officeart/2005/8/layout/vList5"/>
    <dgm:cxn modelId="{8B6C4F2C-4C4F-49E8-B260-8A975D66D730}" srcId="{00630023-3F20-42BC-A1AB-2B590CBA2761}" destId="{B8821034-454E-4989-8A9F-1668690C5DB0}" srcOrd="1" destOrd="0" parTransId="{59A58030-4342-4A6F-976B-2C22DEEFABE4}" sibTransId="{288B76E5-4D48-4877-96BB-9FD8A5E15C78}"/>
    <dgm:cxn modelId="{1CA366BC-3AF8-47AE-AD7C-E9611089D359}" srcId="{C848DB9B-3DF4-40D4-93BB-0944CBBE0F8B}" destId="{80F12DD7-B16B-4678-9E70-72E156B00908}" srcOrd="1" destOrd="0" parTransId="{E6DA9C10-F4B9-415D-A4BA-B28F67B9580D}" sibTransId="{E44955B3-93A0-4B9F-BACB-F49CF51F2DC6}"/>
    <dgm:cxn modelId="{82D6460A-A7BD-4A7C-A1E8-B0C22A885593}" srcId="{FBCB6C26-6E57-466A-86F3-F8805EB9F05B}" destId="{7A9C8ABA-B849-41EF-B684-661B5886887A}" srcOrd="1" destOrd="0" parTransId="{3241C6DB-E5F5-4B81-860D-900A2C6A8742}" sibTransId="{A3D2B1A3-73EB-447B-A98E-7EF47B5A5355}"/>
    <dgm:cxn modelId="{F2E0C329-7DDD-4C8A-A38D-6A129375007A}" type="presOf" srcId="{DC5074E0-9B25-45E7-8CC2-241611193993}" destId="{EE5FA3E0-E54F-4A02-AF32-73BF37488F2E}" srcOrd="0" destOrd="0" presId="urn:microsoft.com/office/officeart/2005/8/layout/vList5"/>
    <dgm:cxn modelId="{C182CCAD-1775-45C0-8D92-B3E05367EE91}" type="presOf" srcId="{7A9C8ABA-B849-41EF-B684-661B5886887A}" destId="{E773A6E3-40D0-4DCD-8524-3C78DA2670A6}" srcOrd="0" destOrd="1" presId="urn:microsoft.com/office/officeart/2005/8/layout/vList5"/>
    <dgm:cxn modelId="{E1D8C84E-5870-416B-8058-FCCCB63152F6}" srcId="{C848DB9B-3DF4-40D4-93BB-0944CBBE0F8B}" destId="{4A4C2DE5-CDC5-41E3-A87E-24BB666F6584}" srcOrd="0" destOrd="0" parTransId="{0143F6A9-B44E-4FD3-BE43-EAFD4BF230FD}" sibTransId="{022BB0D9-06F9-4256-B533-2DAFEC1ABDB9}"/>
    <dgm:cxn modelId="{FEF57BAC-0A62-4D6A-B6EA-65023D214850}" type="presOf" srcId="{00630023-3F20-42BC-A1AB-2B590CBA2761}" destId="{4797A14A-6D76-444A-B27F-A7F096ECADBE}" srcOrd="0" destOrd="0" presId="urn:microsoft.com/office/officeart/2005/8/layout/vList5"/>
    <dgm:cxn modelId="{E45AECA5-1655-4EC6-94D4-F3EB9ED6560B}" srcId="{FBCB6C26-6E57-466A-86F3-F8805EB9F05B}" destId="{26ED6C4D-F962-45D3-A5B8-0CB99852177F}" srcOrd="0" destOrd="0" parTransId="{93BD0F3F-676D-4608-ADF0-1F1CADA214B1}" sibTransId="{863177FE-3878-4DE3-98B7-24D8190ADE21}"/>
    <dgm:cxn modelId="{FD925BEF-F007-400C-BC38-13EC0D77DC3E}" type="presOf" srcId="{FBCB6C26-6E57-466A-86F3-F8805EB9F05B}" destId="{8A5562F8-A8C0-4E45-B1C8-0B04514AA0B2}" srcOrd="0" destOrd="0" presId="urn:microsoft.com/office/officeart/2005/8/layout/vList5"/>
    <dgm:cxn modelId="{EA90B5EC-D8D3-4463-96D5-90EFEA61ADE3}" srcId="{00630023-3F20-42BC-A1AB-2B590CBA2761}" destId="{DC5074E0-9B25-45E7-8CC2-241611193993}" srcOrd="0" destOrd="0" parTransId="{730A8795-F53B-4DC4-92CE-811FFA128C13}" sibTransId="{52D41E23-7260-4AAF-A775-19ACC919C3B0}"/>
    <dgm:cxn modelId="{B75413C6-C6FF-4616-82BD-69E016F6A7F7}" type="presParOf" srcId="{C13D0F82-2EC8-4670-AEC0-E1BF54EC2F03}" destId="{93D63843-5120-4250-9548-9E0E7AD1DE39}" srcOrd="0" destOrd="0" presId="urn:microsoft.com/office/officeart/2005/8/layout/vList5"/>
    <dgm:cxn modelId="{8F25B280-8C1F-449E-896A-834C350C71E4}" type="presParOf" srcId="{93D63843-5120-4250-9548-9E0E7AD1DE39}" destId="{8A5562F8-A8C0-4E45-B1C8-0B04514AA0B2}" srcOrd="0" destOrd="0" presId="urn:microsoft.com/office/officeart/2005/8/layout/vList5"/>
    <dgm:cxn modelId="{56DF894B-3965-43ED-A6EE-3B5A94C95579}" type="presParOf" srcId="{93D63843-5120-4250-9548-9E0E7AD1DE39}" destId="{E773A6E3-40D0-4DCD-8524-3C78DA2670A6}" srcOrd="1" destOrd="0" presId="urn:microsoft.com/office/officeart/2005/8/layout/vList5"/>
    <dgm:cxn modelId="{6EE369B2-CB62-44E3-BFF5-E6EB58DA442C}" type="presParOf" srcId="{C13D0F82-2EC8-4670-AEC0-E1BF54EC2F03}" destId="{A1689B45-D0BC-4CD4-8AFF-5B7C004B66F6}" srcOrd="1" destOrd="0" presId="urn:microsoft.com/office/officeart/2005/8/layout/vList5"/>
    <dgm:cxn modelId="{B2C1759A-3CDD-4DDC-B59C-BFEF28202D2B}" type="presParOf" srcId="{C13D0F82-2EC8-4670-AEC0-E1BF54EC2F03}" destId="{CCA54B4D-57E9-4F7C-B70E-D26FFEB93B8F}" srcOrd="2" destOrd="0" presId="urn:microsoft.com/office/officeart/2005/8/layout/vList5"/>
    <dgm:cxn modelId="{AD16473C-458F-4467-9F02-59E4FDE0BC0D}" type="presParOf" srcId="{CCA54B4D-57E9-4F7C-B70E-D26FFEB93B8F}" destId="{4797A14A-6D76-444A-B27F-A7F096ECADBE}" srcOrd="0" destOrd="0" presId="urn:microsoft.com/office/officeart/2005/8/layout/vList5"/>
    <dgm:cxn modelId="{5218FF8F-8ABB-4380-88C5-DCB57D9CBAA7}" type="presParOf" srcId="{CCA54B4D-57E9-4F7C-B70E-D26FFEB93B8F}" destId="{EE5FA3E0-E54F-4A02-AF32-73BF37488F2E}" srcOrd="1" destOrd="0" presId="urn:microsoft.com/office/officeart/2005/8/layout/vList5"/>
    <dgm:cxn modelId="{578CC844-2ABE-4BBD-B70D-FEE85ADDB978}" type="presParOf" srcId="{C13D0F82-2EC8-4670-AEC0-E1BF54EC2F03}" destId="{538EFAC0-F9BF-44C4-8BC5-2C8ACDCC53E8}" srcOrd="3" destOrd="0" presId="urn:microsoft.com/office/officeart/2005/8/layout/vList5"/>
    <dgm:cxn modelId="{660CEC40-B63A-433E-9716-5233933334BB}" type="presParOf" srcId="{C13D0F82-2EC8-4670-AEC0-E1BF54EC2F03}" destId="{43F56A79-3C65-4140-9182-87DCF7BAD258}" srcOrd="4" destOrd="0" presId="urn:microsoft.com/office/officeart/2005/8/layout/vList5"/>
    <dgm:cxn modelId="{E77ED5A2-2B5E-413C-9659-2B3A454C1867}" type="presParOf" srcId="{43F56A79-3C65-4140-9182-87DCF7BAD258}" destId="{A68F272E-051B-4AC9-BBBC-B89061B06A7B}" srcOrd="0" destOrd="0" presId="urn:microsoft.com/office/officeart/2005/8/layout/vList5"/>
    <dgm:cxn modelId="{A9D6527F-5FE3-4D1E-9D3D-DE115CEB93EA}" type="presParOf" srcId="{43F56A79-3C65-4140-9182-87DCF7BAD258}" destId="{80F0A9E5-5A8F-4F1A-93CF-80B31B5D539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305037-8392-41BA-8756-06C0C07DC537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517DF451-775B-4597-9DEC-8A21335FFF8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TÁBOR</a:t>
          </a:r>
          <a:endParaRPr lang="cs-CZ" dirty="0"/>
        </a:p>
      </dgm:t>
    </dgm:pt>
    <dgm:pt modelId="{D1880CD0-DF65-4877-9AF0-86E224A6E8B9}" type="parTrans" cxnId="{7BAD5551-BFEE-4EF9-9852-F47AB37DD023}">
      <dgm:prSet/>
      <dgm:spPr/>
      <dgm:t>
        <a:bodyPr/>
        <a:lstStyle/>
        <a:p>
          <a:endParaRPr lang="cs-CZ"/>
        </a:p>
      </dgm:t>
    </dgm:pt>
    <dgm:pt modelId="{D459B492-1FE6-4011-9042-19F52B7ADFB9}" type="sibTrans" cxnId="{7BAD5551-BFEE-4EF9-9852-F47AB37DD023}">
      <dgm:prSet/>
      <dgm:spPr/>
      <dgm:t>
        <a:bodyPr/>
        <a:lstStyle/>
        <a:p>
          <a:endParaRPr lang="cs-CZ"/>
        </a:p>
      </dgm:t>
    </dgm:pt>
    <dgm:pt modelId="{D0ED098B-12B5-4753-A8DF-0FBCD783C569}">
      <dgm:prSet phldrT="[Text]"/>
      <dgm:spPr/>
      <dgm:t>
        <a:bodyPr/>
        <a:lstStyle/>
        <a:p>
          <a:r>
            <a:rPr lang="cs-CZ" dirty="0" smtClean="0"/>
            <a:t>historické město založené husity</a:t>
          </a:r>
          <a:endParaRPr lang="cs-CZ" dirty="0"/>
        </a:p>
      </dgm:t>
    </dgm:pt>
    <dgm:pt modelId="{AA42145F-C113-4758-9E28-466B1C85F662}" type="parTrans" cxnId="{FB32EA5D-F4BA-43F9-97AE-3571F451DD62}">
      <dgm:prSet/>
      <dgm:spPr/>
      <dgm:t>
        <a:bodyPr/>
        <a:lstStyle/>
        <a:p>
          <a:endParaRPr lang="cs-CZ"/>
        </a:p>
      </dgm:t>
    </dgm:pt>
    <dgm:pt modelId="{CE24D774-3C39-4520-9878-88C3E8A671A2}" type="sibTrans" cxnId="{FB32EA5D-F4BA-43F9-97AE-3571F451DD62}">
      <dgm:prSet/>
      <dgm:spPr/>
      <dgm:t>
        <a:bodyPr/>
        <a:lstStyle/>
        <a:p>
          <a:endParaRPr lang="cs-CZ"/>
        </a:p>
      </dgm:t>
    </dgm:pt>
    <dgm:pt modelId="{BEB581B9-345A-4232-9593-FCFF372C97C5}">
      <dgm:prSet phldrT="[Text]"/>
      <dgm:spPr/>
      <dgm:t>
        <a:bodyPr/>
        <a:lstStyle/>
        <a:p>
          <a:r>
            <a:rPr lang="cs-CZ" dirty="0" smtClean="0"/>
            <a:t>HRADEC KRÁLOVÉ</a:t>
          </a:r>
          <a:endParaRPr lang="cs-CZ" dirty="0"/>
        </a:p>
      </dgm:t>
    </dgm:pt>
    <dgm:pt modelId="{A84A1DB3-2D09-4762-92C4-1EE392E4BCF6}" type="parTrans" cxnId="{AC659C3C-8EB1-4114-9A4B-7C659052E82D}">
      <dgm:prSet/>
      <dgm:spPr/>
      <dgm:t>
        <a:bodyPr/>
        <a:lstStyle/>
        <a:p>
          <a:endParaRPr lang="cs-CZ"/>
        </a:p>
      </dgm:t>
    </dgm:pt>
    <dgm:pt modelId="{B5C7EB43-BA09-43BB-B045-99E8DC47BBEF}" type="sibTrans" cxnId="{AC659C3C-8EB1-4114-9A4B-7C659052E82D}">
      <dgm:prSet/>
      <dgm:spPr/>
      <dgm:t>
        <a:bodyPr/>
        <a:lstStyle/>
        <a:p>
          <a:endParaRPr lang="cs-CZ"/>
        </a:p>
      </dgm:t>
    </dgm:pt>
    <dgm:pt modelId="{7F92E409-10B7-4942-8F64-3C2532913702}">
      <dgm:prSet phldrT="[Text]"/>
      <dgm:spPr/>
      <dgm:t>
        <a:bodyPr/>
        <a:lstStyle/>
        <a:p>
          <a:r>
            <a:rPr lang="cs-CZ" dirty="0" smtClean="0"/>
            <a:t>výroba klavírů </a:t>
          </a:r>
          <a:r>
            <a:rPr lang="cs-CZ" dirty="0" err="1" smtClean="0"/>
            <a:t>Petrof</a:t>
          </a:r>
          <a:endParaRPr lang="cs-CZ" dirty="0"/>
        </a:p>
      </dgm:t>
    </dgm:pt>
    <dgm:pt modelId="{9069EB4B-B1AF-4040-90B3-B29F0E5474DB}" type="parTrans" cxnId="{D51C8B35-6BA8-4AFC-9B98-50F86691818E}">
      <dgm:prSet/>
      <dgm:spPr/>
      <dgm:t>
        <a:bodyPr/>
        <a:lstStyle/>
        <a:p>
          <a:endParaRPr lang="cs-CZ"/>
        </a:p>
      </dgm:t>
    </dgm:pt>
    <dgm:pt modelId="{3975883D-ED3D-4979-8FEC-033D8D9CA44F}" type="sibTrans" cxnId="{D51C8B35-6BA8-4AFC-9B98-50F86691818E}">
      <dgm:prSet/>
      <dgm:spPr/>
      <dgm:t>
        <a:bodyPr/>
        <a:lstStyle/>
        <a:p>
          <a:endParaRPr lang="cs-CZ"/>
        </a:p>
      </dgm:t>
    </dgm:pt>
    <dgm:pt modelId="{0D40FC22-1F5B-418A-9326-A8E6D80CE246}">
      <dgm:prSet phldrT="[Text]"/>
      <dgm:spPr/>
      <dgm:t>
        <a:bodyPr/>
        <a:lstStyle/>
        <a:p>
          <a:r>
            <a:rPr lang="cs-CZ" dirty="0" smtClean="0"/>
            <a:t>vysoké školy</a:t>
          </a:r>
          <a:endParaRPr lang="cs-CZ" dirty="0"/>
        </a:p>
      </dgm:t>
    </dgm:pt>
    <dgm:pt modelId="{4B4D2431-3CA3-4B34-931F-689F51BD8AA0}" type="parTrans" cxnId="{EA55F710-E9C9-4E13-B476-D08241CDDC73}">
      <dgm:prSet/>
      <dgm:spPr/>
      <dgm:t>
        <a:bodyPr/>
        <a:lstStyle/>
        <a:p>
          <a:endParaRPr lang="cs-CZ"/>
        </a:p>
      </dgm:t>
    </dgm:pt>
    <dgm:pt modelId="{C75799B1-179E-41F2-9D2A-B6988C4B6910}" type="sibTrans" cxnId="{EA55F710-E9C9-4E13-B476-D08241CDDC73}">
      <dgm:prSet/>
      <dgm:spPr/>
      <dgm:t>
        <a:bodyPr/>
        <a:lstStyle/>
        <a:p>
          <a:endParaRPr lang="cs-CZ"/>
        </a:p>
      </dgm:t>
    </dgm:pt>
    <dgm:pt modelId="{589787E6-5273-4961-8D2A-8149C08A83F4}">
      <dgm:prSet phldrT="[Text]"/>
      <dgm:spPr/>
      <dgm:t>
        <a:bodyPr/>
        <a:lstStyle/>
        <a:p>
          <a:r>
            <a:rPr lang="cs-CZ" dirty="0" smtClean="0"/>
            <a:t>PARDUBICE</a:t>
          </a:r>
          <a:endParaRPr lang="cs-CZ" dirty="0"/>
        </a:p>
      </dgm:t>
    </dgm:pt>
    <dgm:pt modelId="{D8E8711E-506B-4507-9D6A-563C72346CDA}" type="parTrans" cxnId="{A44951C3-30D9-4932-BB5B-F2BE42FCF0B2}">
      <dgm:prSet/>
      <dgm:spPr/>
      <dgm:t>
        <a:bodyPr/>
        <a:lstStyle/>
        <a:p>
          <a:endParaRPr lang="cs-CZ"/>
        </a:p>
      </dgm:t>
    </dgm:pt>
    <dgm:pt modelId="{9DF5EDFF-FE2A-4D3F-B1CC-69C3CBE05F7F}" type="sibTrans" cxnId="{A44951C3-30D9-4932-BB5B-F2BE42FCF0B2}">
      <dgm:prSet/>
      <dgm:spPr/>
      <dgm:t>
        <a:bodyPr/>
        <a:lstStyle/>
        <a:p>
          <a:endParaRPr lang="cs-CZ"/>
        </a:p>
      </dgm:t>
    </dgm:pt>
    <dgm:pt modelId="{0588580A-CF1E-4FDA-804C-6AD7494DC0B8}">
      <dgm:prSet phldrT="[Text]"/>
      <dgm:spPr/>
      <dgm:t>
        <a:bodyPr/>
        <a:lstStyle/>
        <a:p>
          <a:r>
            <a:rPr lang="cs-CZ" dirty="0" smtClean="0"/>
            <a:t>perník</a:t>
          </a:r>
          <a:endParaRPr lang="cs-CZ" dirty="0"/>
        </a:p>
      </dgm:t>
    </dgm:pt>
    <dgm:pt modelId="{2B25C1EA-375E-4919-A91E-59C9E44BE75D}" type="parTrans" cxnId="{1E14F69F-B356-4F4C-A043-E024C6D07BB6}">
      <dgm:prSet/>
      <dgm:spPr/>
      <dgm:t>
        <a:bodyPr/>
        <a:lstStyle/>
        <a:p>
          <a:endParaRPr lang="cs-CZ"/>
        </a:p>
      </dgm:t>
    </dgm:pt>
    <dgm:pt modelId="{8F25AEC3-A23E-41E0-84E7-23EE09168159}" type="sibTrans" cxnId="{1E14F69F-B356-4F4C-A043-E024C6D07BB6}">
      <dgm:prSet/>
      <dgm:spPr/>
      <dgm:t>
        <a:bodyPr/>
        <a:lstStyle/>
        <a:p>
          <a:endParaRPr lang="cs-CZ"/>
        </a:p>
      </dgm:t>
    </dgm:pt>
    <dgm:pt modelId="{527487AB-47F0-429B-B31D-1BE80E470E0C}">
      <dgm:prSet phldrT="[Text]"/>
      <dgm:spPr/>
      <dgm:t>
        <a:bodyPr/>
        <a:lstStyle/>
        <a:p>
          <a:r>
            <a:rPr lang="cs-CZ" dirty="0" smtClean="0"/>
            <a:t>Velká pardubická</a:t>
          </a:r>
          <a:endParaRPr lang="cs-CZ" dirty="0"/>
        </a:p>
      </dgm:t>
    </dgm:pt>
    <dgm:pt modelId="{7BDA632A-C0D1-4007-9211-C76BDA1AA7BC}" type="parTrans" cxnId="{5CDDC935-00B7-4AE4-9578-01157DBF1486}">
      <dgm:prSet/>
      <dgm:spPr/>
      <dgm:t>
        <a:bodyPr/>
        <a:lstStyle/>
        <a:p>
          <a:endParaRPr lang="cs-CZ"/>
        </a:p>
      </dgm:t>
    </dgm:pt>
    <dgm:pt modelId="{C19871DB-25C2-4512-B87A-474C919A6A5D}" type="sibTrans" cxnId="{5CDDC935-00B7-4AE4-9578-01157DBF1486}">
      <dgm:prSet/>
      <dgm:spPr/>
      <dgm:t>
        <a:bodyPr/>
        <a:lstStyle/>
        <a:p>
          <a:endParaRPr lang="cs-CZ"/>
        </a:p>
      </dgm:t>
    </dgm:pt>
    <dgm:pt modelId="{28BB6CC2-37E3-4301-87BC-F637C70EC412}" type="pres">
      <dgm:prSet presAssocID="{DD305037-8392-41BA-8756-06C0C07DC53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2E6CD1-8ED2-4DC9-9101-2ACC0B74DC60}" type="pres">
      <dgm:prSet presAssocID="{517DF451-775B-4597-9DEC-8A21335FFF8B}" presName="linNode" presStyleCnt="0"/>
      <dgm:spPr/>
    </dgm:pt>
    <dgm:pt modelId="{D13D226D-C2A4-427A-99CF-F9B90C53AD11}" type="pres">
      <dgm:prSet presAssocID="{517DF451-775B-4597-9DEC-8A21335FFF8B}" presName="parentText" presStyleLbl="node1" presStyleIdx="0" presStyleCnt="3" custLinFactNeighborX="0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DA3F1-0482-4011-9EF8-ECA3F4B5C7D6}" type="pres">
      <dgm:prSet presAssocID="{517DF451-775B-4597-9DEC-8A21335FFF8B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5982C-CA4E-4CFB-99AC-70C62B5C6ADB}" type="pres">
      <dgm:prSet presAssocID="{D459B492-1FE6-4011-9042-19F52B7ADFB9}" presName="sp" presStyleCnt="0"/>
      <dgm:spPr/>
    </dgm:pt>
    <dgm:pt modelId="{46FDAF19-4B42-4E8E-8EF3-A5B7E7B085DA}" type="pres">
      <dgm:prSet presAssocID="{BEB581B9-345A-4232-9593-FCFF372C97C5}" presName="linNode" presStyleCnt="0"/>
      <dgm:spPr/>
    </dgm:pt>
    <dgm:pt modelId="{F628E507-92B9-4BD0-BEAF-66BC80B214F2}" type="pres">
      <dgm:prSet presAssocID="{BEB581B9-345A-4232-9593-FCFF372C97C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429-A80A-4F1E-8DFF-7BBD1F171560}" type="pres">
      <dgm:prSet presAssocID="{BEB581B9-345A-4232-9593-FCFF372C97C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E52845-AC28-4157-9667-B296D8C3C5A3}" type="pres">
      <dgm:prSet presAssocID="{B5C7EB43-BA09-43BB-B045-99E8DC47BBEF}" presName="sp" presStyleCnt="0"/>
      <dgm:spPr/>
    </dgm:pt>
    <dgm:pt modelId="{DFB21E69-197C-4FE6-A618-0CA552967213}" type="pres">
      <dgm:prSet presAssocID="{589787E6-5273-4961-8D2A-8149C08A83F4}" presName="linNode" presStyleCnt="0"/>
      <dgm:spPr/>
    </dgm:pt>
    <dgm:pt modelId="{E64A7C11-C236-4C31-B9C5-8814C3BFA2D9}" type="pres">
      <dgm:prSet presAssocID="{589787E6-5273-4961-8D2A-8149C08A83F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431753-60C4-4093-AF1E-9474F39947DF}" type="pres">
      <dgm:prSet presAssocID="{589787E6-5273-4961-8D2A-8149C08A83F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1510F5-F4DE-4D38-9ED2-A70F03883DB4}" type="presOf" srcId="{D0ED098B-12B5-4753-A8DF-0FBCD783C569}" destId="{8FADA3F1-0482-4011-9EF8-ECA3F4B5C7D6}" srcOrd="0" destOrd="0" presId="urn:microsoft.com/office/officeart/2005/8/layout/vList5"/>
    <dgm:cxn modelId="{A44951C3-30D9-4932-BB5B-F2BE42FCF0B2}" srcId="{DD305037-8392-41BA-8756-06C0C07DC537}" destId="{589787E6-5273-4961-8D2A-8149C08A83F4}" srcOrd="2" destOrd="0" parTransId="{D8E8711E-506B-4507-9D6A-563C72346CDA}" sibTransId="{9DF5EDFF-FE2A-4D3F-B1CC-69C3CBE05F7F}"/>
    <dgm:cxn modelId="{7BAD5551-BFEE-4EF9-9852-F47AB37DD023}" srcId="{DD305037-8392-41BA-8756-06C0C07DC537}" destId="{517DF451-775B-4597-9DEC-8A21335FFF8B}" srcOrd="0" destOrd="0" parTransId="{D1880CD0-DF65-4877-9AF0-86E224A6E8B9}" sibTransId="{D459B492-1FE6-4011-9042-19F52B7ADFB9}"/>
    <dgm:cxn modelId="{29821A7E-71EC-4185-B128-836ACC2B02DE}" type="presOf" srcId="{BEB581B9-345A-4232-9593-FCFF372C97C5}" destId="{F628E507-92B9-4BD0-BEAF-66BC80B214F2}" srcOrd="0" destOrd="0" presId="urn:microsoft.com/office/officeart/2005/8/layout/vList5"/>
    <dgm:cxn modelId="{FB32EA5D-F4BA-43F9-97AE-3571F451DD62}" srcId="{517DF451-775B-4597-9DEC-8A21335FFF8B}" destId="{D0ED098B-12B5-4753-A8DF-0FBCD783C569}" srcOrd="0" destOrd="0" parTransId="{AA42145F-C113-4758-9E28-466B1C85F662}" sibTransId="{CE24D774-3C39-4520-9878-88C3E8A671A2}"/>
    <dgm:cxn modelId="{EA55F710-E9C9-4E13-B476-D08241CDDC73}" srcId="{BEB581B9-345A-4232-9593-FCFF372C97C5}" destId="{0D40FC22-1F5B-418A-9326-A8E6D80CE246}" srcOrd="1" destOrd="0" parTransId="{4B4D2431-3CA3-4B34-931F-689F51BD8AA0}" sibTransId="{C75799B1-179E-41F2-9D2A-B6988C4B6910}"/>
    <dgm:cxn modelId="{B5EB68D3-1366-429E-9984-68F926AD6B5D}" type="presOf" srcId="{0588580A-CF1E-4FDA-804C-6AD7494DC0B8}" destId="{3B431753-60C4-4093-AF1E-9474F39947DF}" srcOrd="0" destOrd="0" presId="urn:microsoft.com/office/officeart/2005/8/layout/vList5"/>
    <dgm:cxn modelId="{5CDDC935-00B7-4AE4-9578-01157DBF1486}" srcId="{589787E6-5273-4961-8D2A-8149C08A83F4}" destId="{527487AB-47F0-429B-B31D-1BE80E470E0C}" srcOrd="1" destOrd="0" parTransId="{7BDA632A-C0D1-4007-9211-C76BDA1AA7BC}" sibTransId="{C19871DB-25C2-4512-B87A-474C919A6A5D}"/>
    <dgm:cxn modelId="{41C27CB2-D9BE-4D77-A7FB-490592B104C4}" type="presOf" srcId="{7F92E409-10B7-4942-8F64-3C2532913702}" destId="{40FB1429-A80A-4F1E-8DFF-7BBD1F171560}" srcOrd="0" destOrd="0" presId="urn:microsoft.com/office/officeart/2005/8/layout/vList5"/>
    <dgm:cxn modelId="{28DDB3F2-228F-44CC-AF25-B2D5BD1CD4B5}" type="presOf" srcId="{DD305037-8392-41BA-8756-06C0C07DC537}" destId="{28BB6CC2-37E3-4301-87BC-F637C70EC412}" srcOrd="0" destOrd="0" presId="urn:microsoft.com/office/officeart/2005/8/layout/vList5"/>
    <dgm:cxn modelId="{1E14F69F-B356-4F4C-A043-E024C6D07BB6}" srcId="{589787E6-5273-4961-8D2A-8149C08A83F4}" destId="{0588580A-CF1E-4FDA-804C-6AD7494DC0B8}" srcOrd="0" destOrd="0" parTransId="{2B25C1EA-375E-4919-A91E-59C9E44BE75D}" sibTransId="{8F25AEC3-A23E-41E0-84E7-23EE09168159}"/>
    <dgm:cxn modelId="{AC659C3C-8EB1-4114-9A4B-7C659052E82D}" srcId="{DD305037-8392-41BA-8756-06C0C07DC537}" destId="{BEB581B9-345A-4232-9593-FCFF372C97C5}" srcOrd="1" destOrd="0" parTransId="{A84A1DB3-2D09-4762-92C4-1EE392E4BCF6}" sibTransId="{B5C7EB43-BA09-43BB-B045-99E8DC47BBEF}"/>
    <dgm:cxn modelId="{C9BCAB92-3BBF-48B0-AD9C-5B419C44D446}" type="presOf" srcId="{517DF451-775B-4597-9DEC-8A21335FFF8B}" destId="{D13D226D-C2A4-427A-99CF-F9B90C53AD11}" srcOrd="0" destOrd="0" presId="urn:microsoft.com/office/officeart/2005/8/layout/vList5"/>
    <dgm:cxn modelId="{CE1530B6-E94B-402C-95E4-07F776771FFF}" type="presOf" srcId="{527487AB-47F0-429B-B31D-1BE80E470E0C}" destId="{3B431753-60C4-4093-AF1E-9474F39947DF}" srcOrd="0" destOrd="1" presId="urn:microsoft.com/office/officeart/2005/8/layout/vList5"/>
    <dgm:cxn modelId="{D51C8B35-6BA8-4AFC-9B98-50F86691818E}" srcId="{BEB581B9-345A-4232-9593-FCFF372C97C5}" destId="{7F92E409-10B7-4942-8F64-3C2532913702}" srcOrd="0" destOrd="0" parTransId="{9069EB4B-B1AF-4040-90B3-B29F0E5474DB}" sibTransId="{3975883D-ED3D-4979-8FEC-033D8D9CA44F}"/>
    <dgm:cxn modelId="{5BA90EF5-873E-4A52-A775-E4D0B3A1510A}" type="presOf" srcId="{589787E6-5273-4961-8D2A-8149C08A83F4}" destId="{E64A7C11-C236-4C31-B9C5-8814C3BFA2D9}" srcOrd="0" destOrd="0" presId="urn:microsoft.com/office/officeart/2005/8/layout/vList5"/>
    <dgm:cxn modelId="{C34CBFD7-F56E-4589-9795-FEE2089CAE09}" type="presOf" srcId="{0D40FC22-1F5B-418A-9326-A8E6D80CE246}" destId="{40FB1429-A80A-4F1E-8DFF-7BBD1F171560}" srcOrd="0" destOrd="1" presId="urn:microsoft.com/office/officeart/2005/8/layout/vList5"/>
    <dgm:cxn modelId="{D00CF244-7241-4B13-9C13-B005C05A9BAF}" type="presParOf" srcId="{28BB6CC2-37E3-4301-87BC-F637C70EC412}" destId="{3D2E6CD1-8ED2-4DC9-9101-2ACC0B74DC60}" srcOrd="0" destOrd="0" presId="urn:microsoft.com/office/officeart/2005/8/layout/vList5"/>
    <dgm:cxn modelId="{ADAC8CE8-4F3C-4022-92A7-CEEFAFACB78D}" type="presParOf" srcId="{3D2E6CD1-8ED2-4DC9-9101-2ACC0B74DC60}" destId="{D13D226D-C2A4-427A-99CF-F9B90C53AD11}" srcOrd="0" destOrd="0" presId="urn:microsoft.com/office/officeart/2005/8/layout/vList5"/>
    <dgm:cxn modelId="{C675B3AB-6C8C-4962-9783-75551512C02A}" type="presParOf" srcId="{3D2E6CD1-8ED2-4DC9-9101-2ACC0B74DC60}" destId="{8FADA3F1-0482-4011-9EF8-ECA3F4B5C7D6}" srcOrd="1" destOrd="0" presId="urn:microsoft.com/office/officeart/2005/8/layout/vList5"/>
    <dgm:cxn modelId="{2F09B94F-C7EE-4B68-9966-3BC6F5DB17D1}" type="presParOf" srcId="{28BB6CC2-37E3-4301-87BC-F637C70EC412}" destId="{5AF5982C-CA4E-4CFB-99AC-70C62B5C6ADB}" srcOrd="1" destOrd="0" presId="urn:microsoft.com/office/officeart/2005/8/layout/vList5"/>
    <dgm:cxn modelId="{A277D70C-927E-4591-AD11-8CCA5F3DF4F5}" type="presParOf" srcId="{28BB6CC2-37E3-4301-87BC-F637C70EC412}" destId="{46FDAF19-4B42-4E8E-8EF3-A5B7E7B085DA}" srcOrd="2" destOrd="0" presId="urn:microsoft.com/office/officeart/2005/8/layout/vList5"/>
    <dgm:cxn modelId="{73050320-DD9E-46B6-84D3-8A7ED3C7EB20}" type="presParOf" srcId="{46FDAF19-4B42-4E8E-8EF3-A5B7E7B085DA}" destId="{F628E507-92B9-4BD0-BEAF-66BC80B214F2}" srcOrd="0" destOrd="0" presId="urn:microsoft.com/office/officeart/2005/8/layout/vList5"/>
    <dgm:cxn modelId="{FBDEECE5-5FFD-43A8-8370-499D0BCCC084}" type="presParOf" srcId="{46FDAF19-4B42-4E8E-8EF3-A5B7E7B085DA}" destId="{40FB1429-A80A-4F1E-8DFF-7BBD1F171560}" srcOrd="1" destOrd="0" presId="urn:microsoft.com/office/officeart/2005/8/layout/vList5"/>
    <dgm:cxn modelId="{65644B63-A6AF-4B67-9DBE-06C918576978}" type="presParOf" srcId="{28BB6CC2-37E3-4301-87BC-F637C70EC412}" destId="{1FE52845-AC28-4157-9667-B296D8C3C5A3}" srcOrd="3" destOrd="0" presId="urn:microsoft.com/office/officeart/2005/8/layout/vList5"/>
    <dgm:cxn modelId="{6EA5D96D-87BA-47B7-A46B-A95FA23FDDFE}" type="presParOf" srcId="{28BB6CC2-37E3-4301-87BC-F637C70EC412}" destId="{DFB21E69-197C-4FE6-A618-0CA552967213}" srcOrd="4" destOrd="0" presId="urn:microsoft.com/office/officeart/2005/8/layout/vList5"/>
    <dgm:cxn modelId="{8BD3103F-3C85-4661-95F4-6B429F67BA45}" type="presParOf" srcId="{DFB21E69-197C-4FE6-A618-0CA552967213}" destId="{E64A7C11-C236-4C31-B9C5-8814C3BFA2D9}" srcOrd="0" destOrd="0" presId="urn:microsoft.com/office/officeart/2005/8/layout/vList5"/>
    <dgm:cxn modelId="{E7C93C5F-E112-4E7B-B701-F022F83800CC}" type="presParOf" srcId="{DFB21E69-197C-4FE6-A618-0CA552967213}" destId="{3B431753-60C4-4093-AF1E-9474F39947D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F6ECCF-5C93-48EB-9EFC-AF9B641C62D1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9A5DFD25-A4AE-4FCA-A5D6-17BDE066465F}">
      <dgm:prSet phldrT="[Text]"/>
      <dgm:spPr/>
      <dgm:t>
        <a:bodyPr/>
        <a:lstStyle/>
        <a:p>
          <a:r>
            <a:rPr lang="cs-CZ" dirty="0" smtClean="0"/>
            <a:t>LIBEREC</a:t>
          </a:r>
          <a:endParaRPr lang="cs-CZ" dirty="0"/>
        </a:p>
      </dgm:t>
    </dgm:pt>
    <dgm:pt modelId="{28EF6497-ED71-4A44-BF08-C21548F33D96}" type="parTrans" cxnId="{283B75A0-7856-415B-B87C-F2D65619E283}">
      <dgm:prSet/>
      <dgm:spPr/>
      <dgm:t>
        <a:bodyPr/>
        <a:lstStyle/>
        <a:p>
          <a:endParaRPr lang="cs-CZ"/>
        </a:p>
      </dgm:t>
    </dgm:pt>
    <dgm:pt modelId="{246EB35B-CD20-430E-AFF5-C9989819F5BE}" type="sibTrans" cxnId="{283B75A0-7856-415B-B87C-F2D65619E283}">
      <dgm:prSet/>
      <dgm:spPr/>
      <dgm:t>
        <a:bodyPr/>
        <a:lstStyle/>
        <a:p>
          <a:endParaRPr lang="cs-CZ"/>
        </a:p>
      </dgm:t>
    </dgm:pt>
    <dgm:pt modelId="{F46BCC9C-0318-42DD-8E91-445AEC6C7926}">
      <dgm:prSet phldrT="[Text]"/>
      <dgm:spPr/>
      <dgm:t>
        <a:bodyPr/>
        <a:lstStyle/>
        <a:p>
          <a:r>
            <a:rPr lang="cs-CZ" dirty="0" smtClean="0"/>
            <a:t>průmyslové město</a:t>
          </a:r>
          <a:endParaRPr lang="cs-CZ" dirty="0"/>
        </a:p>
      </dgm:t>
    </dgm:pt>
    <dgm:pt modelId="{125E0706-6FBB-41E7-972D-EF3AF8A0284A}" type="parTrans" cxnId="{D0274F89-3BEB-4537-802E-C1110FBB037D}">
      <dgm:prSet/>
      <dgm:spPr/>
      <dgm:t>
        <a:bodyPr/>
        <a:lstStyle/>
        <a:p>
          <a:endParaRPr lang="cs-CZ"/>
        </a:p>
      </dgm:t>
    </dgm:pt>
    <dgm:pt modelId="{1EFE23B6-4E80-4C00-99D1-69C02482D3B6}" type="sibTrans" cxnId="{D0274F89-3BEB-4537-802E-C1110FBB037D}">
      <dgm:prSet/>
      <dgm:spPr/>
      <dgm:t>
        <a:bodyPr/>
        <a:lstStyle/>
        <a:p>
          <a:endParaRPr lang="cs-CZ"/>
        </a:p>
      </dgm:t>
    </dgm:pt>
    <dgm:pt modelId="{B11CD46E-516F-41A6-AD0A-10DB61E11AEE}">
      <dgm:prSet phldrT="[Text]"/>
      <dgm:spPr/>
      <dgm:t>
        <a:bodyPr/>
        <a:lstStyle/>
        <a:p>
          <a:r>
            <a:rPr lang="cs-CZ" dirty="0" smtClean="0"/>
            <a:t>JABLONEC NAD NISOU</a:t>
          </a:r>
          <a:endParaRPr lang="cs-CZ" dirty="0"/>
        </a:p>
      </dgm:t>
    </dgm:pt>
    <dgm:pt modelId="{1D710C30-7E76-4849-A488-ACF10857CBE3}" type="parTrans" cxnId="{1E8F09DC-543D-4484-BF15-63F34B2428BE}">
      <dgm:prSet/>
      <dgm:spPr/>
      <dgm:t>
        <a:bodyPr/>
        <a:lstStyle/>
        <a:p>
          <a:endParaRPr lang="cs-CZ"/>
        </a:p>
      </dgm:t>
    </dgm:pt>
    <dgm:pt modelId="{97FF03BA-1032-41B4-B636-D5AE214C75AC}" type="sibTrans" cxnId="{1E8F09DC-543D-4484-BF15-63F34B2428BE}">
      <dgm:prSet/>
      <dgm:spPr/>
      <dgm:t>
        <a:bodyPr/>
        <a:lstStyle/>
        <a:p>
          <a:endParaRPr lang="cs-CZ"/>
        </a:p>
      </dgm:t>
    </dgm:pt>
    <dgm:pt modelId="{8E9933B0-7E15-4956-9283-D4968CD4EEEF}">
      <dgm:prSet phldrT="[Text]"/>
      <dgm:spPr/>
      <dgm:t>
        <a:bodyPr/>
        <a:lstStyle/>
        <a:p>
          <a:r>
            <a:rPr lang="cs-CZ" dirty="0" smtClean="0"/>
            <a:t>výroba bižuterie</a:t>
          </a:r>
          <a:endParaRPr lang="cs-CZ" dirty="0"/>
        </a:p>
      </dgm:t>
    </dgm:pt>
    <dgm:pt modelId="{1B73C171-F525-4DB8-B7E3-311C420B032A}" type="parTrans" cxnId="{DDE49B73-58B8-409B-A136-5DE814841356}">
      <dgm:prSet/>
      <dgm:spPr/>
      <dgm:t>
        <a:bodyPr/>
        <a:lstStyle/>
        <a:p>
          <a:endParaRPr lang="cs-CZ"/>
        </a:p>
      </dgm:t>
    </dgm:pt>
    <dgm:pt modelId="{7626550E-6116-4B37-945C-7DDE21D9EC2D}" type="sibTrans" cxnId="{DDE49B73-58B8-409B-A136-5DE814841356}">
      <dgm:prSet/>
      <dgm:spPr/>
      <dgm:t>
        <a:bodyPr/>
        <a:lstStyle/>
        <a:p>
          <a:endParaRPr lang="cs-CZ"/>
        </a:p>
      </dgm:t>
    </dgm:pt>
    <dgm:pt modelId="{630453D0-B8E7-4DED-833F-1B33A2AC98B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ÚSTÍ NAD LABEM</a:t>
          </a:r>
          <a:endParaRPr lang="cs-CZ" dirty="0"/>
        </a:p>
      </dgm:t>
    </dgm:pt>
    <dgm:pt modelId="{95FCC585-0FE4-4698-9313-0233F818F352}" type="parTrans" cxnId="{B82500CE-6C69-4C0F-8F7A-8B69F727767D}">
      <dgm:prSet/>
      <dgm:spPr/>
      <dgm:t>
        <a:bodyPr/>
        <a:lstStyle/>
        <a:p>
          <a:endParaRPr lang="cs-CZ"/>
        </a:p>
      </dgm:t>
    </dgm:pt>
    <dgm:pt modelId="{C7A9CA14-FCAD-4A98-A5CF-1F1456A57984}" type="sibTrans" cxnId="{B82500CE-6C69-4C0F-8F7A-8B69F727767D}">
      <dgm:prSet/>
      <dgm:spPr/>
      <dgm:t>
        <a:bodyPr/>
        <a:lstStyle/>
        <a:p>
          <a:endParaRPr lang="cs-CZ"/>
        </a:p>
      </dgm:t>
    </dgm:pt>
    <dgm:pt modelId="{8F47F4B1-9409-46E2-AE8C-C5474D3AF7BD}">
      <dgm:prSet phldrT="[Text]"/>
      <dgm:spPr/>
      <dgm:t>
        <a:bodyPr/>
        <a:lstStyle/>
        <a:p>
          <a:r>
            <a:rPr lang="cs-CZ" dirty="0" smtClean="0"/>
            <a:t>chemický průmysl</a:t>
          </a:r>
          <a:endParaRPr lang="cs-CZ" dirty="0"/>
        </a:p>
      </dgm:t>
    </dgm:pt>
    <dgm:pt modelId="{8667037E-396C-42D7-AA8C-94CB0FA6F365}" type="parTrans" cxnId="{A69796EE-34C5-40BA-A2BF-840415EF705E}">
      <dgm:prSet/>
      <dgm:spPr/>
      <dgm:t>
        <a:bodyPr/>
        <a:lstStyle/>
        <a:p>
          <a:endParaRPr lang="cs-CZ"/>
        </a:p>
      </dgm:t>
    </dgm:pt>
    <dgm:pt modelId="{5CD2F2E1-FCDD-439F-AA17-8C8B70FCD839}" type="sibTrans" cxnId="{A69796EE-34C5-40BA-A2BF-840415EF705E}">
      <dgm:prSet/>
      <dgm:spPr/>
      <dgm:t>
        <a:bodyPr/>
        <a:lstStyle/>
        <a:p>
          <a:endParaRPr lang="cs-CZ"/>
        </a:p>
      </dgm:t>
    </dgm:pt>
    <dgm:pt modelId="{C26CC858-52F2-4D69-9337-8E3322DAB6E8}" type="pres">
      <dgm:prSet presAssocID="{88F6ECCF-5C93-48EB-9EFC-AF9B641C62D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D2DE2B-3FF1-46F1-A3EB-2C09CC12F32D}" type="pres">
      <dgm:prSet presAssocID="{9A5DFD25-A4AE-4FCA-A5D6-17BDE066465F}" presName="linNode" presStyleCnt="0"/>
      <dgm:spPr/>
    </dgm:pt>
    <dgm:pt modelId="{5A525D59-1C3E-4E1B-88AA-6510E40257C8}" type="pres">
      <dgm:prSet presAssocID="{9A5DFD25-A4AE-4FCA-A5D6-17BDE066465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B5CDA-E003-432A-9D47-13E061410F57}" type="pres">
      <dgm:prSet presAssocID="{9A5DFD25-A4AE-4FCA-A5D6-17BDE066465F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4CBEB-B31F-4048-8208-9B6F8A41549A}" type="pres">
      <dgm:prSet presAssocID="{246EB35B-CD20-430E-AFF5-C9989819F5BE}" presName="sp" presStyleCnt="0"/>
      <dgm:spPr/>
    </dgm:pt>
    <dgm:pt modelId="{0E858782-FE39-4D89-B5DA-35780329BF85}" type="pres">
      <dgm:prSet presAssocID="{B11CD46E-516F-41A6-AD0A-10DB61E11AEE}" presName="linNode" presStyleCnt="0"/>
      <dgm:spPr/>
    </dgm:pt>
    <dgm:pt modelId="{A387C43F-0BBA-4ACD-95E3-9530869C560B}" type="pres">
      <dgm:prSet presAssocID="{B11CD46E-516F-41A6-AD0A-10DB61E11AE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F52F5-ED86-4DB6-A5A0-B2DD7D3DFD6F}" type="pres">
      <dgm:prSet presAssocID="{B11CD46E-516F-41A6-AD0A-10DB61E11AEE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90D277-D383-4041-B598-DBAE78E63B71}" type="pres">
      <dgm:prSet presAssocID="{97FF03BA-1032-41B4-B636-D5AE214C75AC}" presName="sp" presStyleCnt="0"/>
      <dgm:spPr/>
    </dgm:pt>
    <dgm:pt modelId="{D7DF98A1-3E6E-409C-9262-0BE0C6C6AB91}" type="pres">
      <dgm:prSet presAssocID="{630453D0-B8E7-4DED-833F-1B33A2AC98B9}" presName="linNode" presStyleCnt="0"/>
      <dgm:spPr/>
    </dgm:pt>
    <dgm:pt modelId="{30507C87-F7DE-4810-B591-A4CFBF7D9392}" type="pres">
      <dgm:prSet presAssocID="{630453D0-B8E7-4DED-833F-1B33A2AC98B9}" presName="parentText" presStyleLbl="node1" presStyleIdx="2" presStyleCnt="3" custLinFactNeighborY="-309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CE3F74-6329-4B0E-B4C8-F55039F2FE26}" type="pres">
      <dgm:prSet presAssocID="{630453D0-B8E7-4DED-833F-1B33A2AC98B9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2500CE-6C69-4C0F-8F7A-8B69F727767D}" srcId="{88F6ECCF-5C93-48EB-9EFC-AF9B641C62D1}" destId="{630453D0-B8E7-4DED-833F-1B33A2AC98B9}" srcOrd="2" destOrd="0" parTransId="{95FCC585-0FE4-4698-9313-0233F818F352}" sibTransId="{C7A9CA14-FCAD-4A98-A5CF-1F1456A57984}"/>
    <dgm:cxn modelId="{55091A09-02A0-4C9E-B717-E4692881ED8C}" type="presOf" srcId="{B11CD46E-516F-41A6-AD0A-10DB61E11AEE}" destId="{A387C43F-0BBA-4ACD-95E3-9530869C560B}" srcOrd="0" destOrd="0" presId="urn:microsoft.com/office/officeart/2005/8/layout/vList5"/>
    <dgm:cxn modelId="{8E916BAD-A438-4CB0-9A1D-38D186E29D6E}" type="presOf" srcId="{88F6ECCF-5C93-48EB-9EFC-AF9B641C62D1}" destId="{C26CC858-52F2-4D69-9337-8E3322DAB6E8}" srcOrd="0" destOrd="0" presId="urn:microsoft.com/office/officeart/2005/8/layout/vList5"/>
    <dgm:cxn modelId="{CA38123A-7B33-4E05-B64D-86781A665B7B}" type="presOf" srcId="{F46BCC9C-0318-42DD-8E91-445AEC6C7926}" destId="{6DDB5CDA-E003-432A-9D47-13E061410F57}" srcOrd="0" destOrd="0" presId="urn:microsoft.com/office/officeart/2005/8/layout/vList5"/>
    <dgm:cxn modelId="{283B75A0-7856-415B-B87C-F2D65619E283}" srcId="{88F6ECCF-5C93-48EB-9EFC-AF9B641C62D1}" destId="{9A5DFD25-A4AE-4FCA-A5D6-17BDE066465F}" srcOrd="0" destOrd="0" parTransId="{28EF6497-ED71-4A44-BF08-C21548F33D96}" sibTransId="{246EB35B-CD20-430E-AFF5-C9989819F5BE}"/>
    <dgm:cxn modelId="{7F012399-B9DE-48B2-98DD-3656CBD94FC3}" type="presOf" srcId="{8F47F4B1-9409-46E2-AE8C-C5474D3AF7BD}" destId="{ADCE3F74-6329-4B0E-B4C8-F55039F2FE26}" srcOrd="0" destOrd="0" presId="urn:microsoft.com/office/officeart/2005/8/layout/vList5"/>
    <dgm:cxn modelId="{1E8F09DC-543D-4484-BF15-63F34B2428BE}" srcId="{88F6ECCF-5C93-48EB-9EFC-AF9B641C62D1}" destId="{B11CD46E-516F-41A6-AD0A-10DB61E11AEE}" srcOrd="1" destOrd="0" parTransId="{1D710C30-7E76-4849-A488-ACF10857CBE3}" sibTransId="{97FF03BA-1032-41B4-B636-D5AE214C75AC}"/>
    <dgm:cxn modelId="{D0274F89-3BEB-4537-802E-C1110FBB037D}" srcId="{9A5DFD25-A4AE-4FCA-A5D6-17BDE066465F}" destId="{F46BCC9C-0318-42DD-8E91-445AEC6C7926}" srcOrd="0" destOrd="0" parTransId="{125E0706-6FBB-41E7-972D-EF3AF8A0284A}" sibTransId="{1EFE23B6-4E80-4C00-99D1-69C02482D3B6}"/>
    <dgm:cxn modelId="{DDE49B73-58B8-409B-A136-5DE814841356}" srcId="{B11CD46E-516F-41A6-AD0A-10DB61E11AEE}" destId="{8E9933B0-7E15-4956-9283-D4968CD4EEEF}" srcOrd="0" destOrd="0" parTransId="{1B73C171-F525-4DB8-B7E3-311C420B032A}" sibTransId="{7626550E-6116-4B37-945C-7DDE21D9EC2D}"/>
    <dgm:cxn modelId="{A69796EE-34C5-40BA-A2BF-840415EF705E}" srcId="{630453D0-B8E7-4DED-833F-1B33A2AC98B9}" destId="{8F47F4B1-9409-46E2-AE8C-C5474D3AF7BD}" srcOrd="0" destOrd="0" parTransId="{8667037E-396C-42D7-AA8C-94CB0FA6F365}" sibTransId="{5CD2F2E1-FCDD-439F-AA17-8C8B70FCD839}"/>
    <dgm:cxn modelId="{F42C1E6B-7071-4399-BACD-0649EF2D093C}" type="presOf" srcId="{8E9933B0-7E15-4956-9283-D4968CD4EEEF}" destId="{590F52F5-ED86-4DB6-A5A0-B2DD7D3DFD6F}" srcOrd="0" destOrd="0" presId="urn:microsoft.com/office/officeart/2005/8/layout/vList5"/>
    <dgm:cxn modelId="{9E3948E5-2ED9-4F20-861E-B3F1F2A6CD9D}" type="presOf" srcId="{9A5DFD25-A4AE-4FCA-A5D6-17BDE066465F}" destId="{5A525D59-1C3E-4E1B-88AA-6510E40257C8}" srcOrd="0" destOrd="0" presId="urn:microsoft.com/office/officeart/2005/8/layout/vList5"/>
    <dgm:cxn modelId="{5BFD1D48-67F7-468A-BECB-662CAF0A645A}" type="presOf" srcId="{630453D0-B8E7-4DED-833F-1B33A2AC98B9}" destId="{30507C87-F7DE-4810-B591-A4CFBF7D9392}" srcOrd="0" destOrd="0" presId="urn:microsoft.com/office/officeart/2005/8/layout/vList5"/>
    <dgm:cxn modelId="{E77AC546-A91B-4438-935C-4C89270571E4}" type="presParOf" srcId="{C26CC858-52F2-4D69-9337-8E3322DAB6E8}" destId="{73D2DE2B-3FF1-46F1-A3EB-2C09CC12F32D}" srcOrd="0" destOrd="0" presId="urn:microsoft.com/office/officeart/2005/8/layout/vList5"/>
    <dgm:cxn modelId="{BF2E813D-894A-46C6-8DAF-EC79440C75F1}" type="presParOf" srcId="{73D2DE2B-3FF1-46F1-A3EB-2C09CC12F32D}" destId="{5A525D59-1C3E-4E1B-88AA-6510E40257C8}" srcOrd="0" destOrd="0" presId="urn:microsoft.com/office/officeart/2005/8/layout/vList5"/>
    <dgm:cxn modelId="{63B8BE8F-DCE4-4486-98DB-1532D3ECB093}" type="presParOf" srcId="{73D2DE2B-3FF1-46F1-A3EB-2C09CC12F32D}" destId="{6DDB5CDA-E003-432A-9D47-13E061410F57}" srcOrd="1" destOrd="0" presId="urn:microsoft.com/office/officeart/2005/8/layout/vList5"/>
    <dgm:cxn modelId="{38FC7CCB-4DD5-4D6E-B465-EC08FB3B1D87}" type="presParOf" srcId="{C26CC858-52F2-4D69-9337-8E3322DAB6E8}" destId="{F7D4CBEB-B31F-4048-8208-9B6F8A41549A}" srcOrd="1" destOrd="0" presId="urn:microsoft.com/office/officeart/2005/8/layout/vList5"/>
    <dgm:cxn modelId="{8A2C79E7-4E90-4F8E-B363-758D8EACB695}" type="presParOf" srcId="{C26CC858-52F2-4D69-9337-8E3322DAB6E8}" destId="{0E858782-FE39-4D89-B5DA-35780329BF85}" srcOrd="2" destOrd="0" presId="urn:microsoft.com/office/officeart/2005/8/layout/vList5"/>
    <dgm:cxn modelId="{FF56274D-BC1E-462D-AF0F-164D45266211}" type="presParOf" srcId="{0E858782-FE39-4D89-B5DA-35780329BF85}" destId="{A387C43F-0BBA-4ACD-95E3-9530869C560B}" srcOrd="0" destOrd="0" presId="urn:microsoft.com/office/officeart/2005/8/layout/vList5"/>
    <dgm:cxn modelId="{307E7573-69CF-46C8-825E-8E96F38D2AD7}" type="presParOf" srcId="{0E858782-FE39-4D89-B5DA-35780329BF85}" destId="{590F52F5-ED86-4DB6-A5A0-B2DD7D3DFD6F}" srcOrd="1" destOrd="0" presId="urn:microsoft.com/office/officeart/2005/8/layout/vList5"/>
    <dgm:cxn modelId="{B2B520D6-17B8-48FD-A5AB-2EFB3F11E8FD}" type="presParOf" srcId="{C26CC858-52F2-4D69-9337-8E3322DAB6E8}" destId="{5D90D277-D383-4041-B598-DBAE78E63B71}" srcOrd="3" destOrd="0" presId="urn:microsoft.com/office/officeart/2005/8/layout/vList5"/>
    <dgm:cxn modelId="{E963A56D-5E6E-4842-90DC-4749635229CE}" type="presParOf" srcId="{C26CC858-52F2-4D69-9337-8E3322DAB6E8}" destId="{D7DF98A1-3E6E-409C-9262-0BE0C6C6AB91}" srcOrd="4" destOrd="0" presId="urn:microsoft.com/office/officeart/2005/8/layout/vList5"/>
    <dgm:cxn modelId="{E1836D11-01A0-4E15-9DB1-1041EB4FBDDA}" type="presParOf" srcId="{D7DF98A1-3E6E-409C-9262-0BE0C6C6AB91}" destId="{30507C87-F7DE-4810-B591-A4CFBF7D9392}" srcOrd="0" destOrd="0" presId="urn:microsoft.com/office/officeart/2005/8/layout/vList5"/>
    <dgm:cxn modelId="{2B69BA34-C045-43E9-90EC-3D1C39138024}" type="presParOf" srcId="{D7DF98A1-3E6E-409C-9262-0BE0C6C6AB91}" destId="{ADCE3F74-6329-4B0E-B4C8-F55039F2FE2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745216-3185-4F9E-B8F9-F0E1CDB736A3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2EC0048-A8EB-4B9D-849E-A5DBD23952B0}">
      <dgm:prSet phldrT="[Text]"/>
      <dgm:spPr/>
      <dgm:t>
        <a:bodyPr/>
        <a:lstStyle/>
        <a:p>
          <a:r>
            <a:rPr lang="cs-CZ" dirty="0" smtClean="0"/>
            <a:t>BRNO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/>
          </dgm14:cNvPr>
        </a:ext>
      </dgm:extLst>
    </dgm:pt>
    <dgm:pt modelId="{60D3BC7A-811D-439D-B8D0-E1A77F9AF155}" type="parTrans" cxnId="{323F0939-B4FA-43D6-840C-B2A0F6B74B01}">
      <dgm:prSet/>
      <dgm:spPr/>
      <dgm:t>
        <a:bodyPr/>
        <a:lstStyle/>
        <a:p>
          <a:endParaRPr lang="cs-CZ"/>
        </a:p>
      </dgm:t>
    </dgm:pt>
    <dgm:pt modelId="{A9F10B28-A8D5-444E-911C-B7C0BE61A1D3}" type="sibTrans" cxnId="{323F0939-B4FA-43D6-840C-B2A0F6B74B01}">
      <dgm:prSet/>
      <dgm:spPr/>
      <dgm:t>
        <a:bodyPr/>
        <a:lstStyle/>
        <a:p>
          <a:endParaRPr lang="cs-CZ"/>
        </a:p>
      </dgm:t>
    </dgm:pt>
    <dgm:pt modelId="{C90D7E4B-6BF4-45FC-8BBA-A7C50B382B29}">
      <dgm:prSet phldrT="[Text]"/>
      <dgm:spPr/>
      <dgm:t>
        <a:bodyPr/>
        <a:lstStyle/>
        <a:p>
          <a:r>
            <a:rPr lang="cs-CZ" dirty="0" smtClean="0"/>
            <a:t>druhé největší město naší republiky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/>
          </dgm14:cNvPr>
        </a:ext>
      </dgm:extLst>
    </dgm:pt>
    <dgm:pt modelId="{A7C93758-5410-4762-BFF3-7F5E6E30B303}" type="parTrans" cxnId="{D01BE206-ADD3-4A08-8BDE-9A1033CEB4D5}">
      <dgm:prSet/>
      <dgm:spPr/>
      <dgm:t>
        <a:bodyPr/>
        <a:lstStyle/>
        <a:p>
          <a:endParaRPr lang="cs-CZ"/>
        </a:p>
      </dgm:t>
    </dgm:pt>
    <dgm:pt modelId="{8DA875A2-6F49-46A9-872B-9778538BC843}" type="sibTrans" cxnId="{D01BE206-ADD3-4A08-8BDE-9A1033CEB4D5}">
      <dgm:prSet/>
      <dgm:spPr/>
      <dgm:t>
        <a:bodyPr/>
        <a:lstStyle/>
        <a:p>
          <a:endParaRPr lang="cs-CZ"/>
        </a:p>
      </dgm:t>
    </dgm:pt>
    <dgm:pt modelId="{EC9ED47B-30CF-4ADB-A8FF-C5068601187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OLOMOUC</a:t>
          </a:r>
          <a:endParaRPr lang="cs-CZ" dirty="0"/>
        </a:p>
      </dgm:t>
    </dgm:pt>
    <dgm:pt modelId="{03EDA951-44E9-4C7D-8FF6-50BA7EC97451}" type="parTrans" cxnId="{4E8760E6-BC03-4394-806D-DD9096F6D2CA}">
      <dgm:prSet/>
      <dgm:spPr/>
      <dgm:t>
        <a:bodyPr/>
        <a:lstStyle/>
        <a:p>
          <a:endParaRPr lang="cs-CZ"/>
        </a:p>
      </dgm:t>
    </dgm:pt>
    <dgm:pt modelId="{A6AF1588-72DC-498D-89C0-C78C9C01D2A9}" type="sibTrans" cxnId="{4E8760E6-BC03-4394-806D-DD9096F6D2CA}">
      <dgm:prSet/>
      <dgm:spPr/>
      <dgm:t>
        <a:bodyPr/>
        <a:lstStyle/>
        <a:p>
          <a:endParaRPr lang="cs-CZ"/>
        </a:p>
      </dgm:t>
    </dgm:pt>
    <dgm:pt modelId="{0327B79B-0AAC-4740-A574-18E415EDF9DC}">
      <dgm:prSet phldrT="[Text]"/>
      <dgm:spPr/>
      <dgm:t>
        <a:bodyPr/>
        <a:lstStyle/>
        <a:p>
          <a:r>
            <a:rPr lang="cs-CZ" dirty="0" smtClean="0"/>
            <a:t>památková rezervace</a:t>
          </a:r>
          <a:endParaRPr lang="cs-CZ" dirty="0"/>
        </a:p>
      </dgm:t>
    </dgm:pt>
    <dgm:pt modelId="{28384F07-34A0-4E47-99E8-CFBBFF55B757}" type="parTrans" cxnId="{94CDEB07-B61C-44A4-9E00-0CF0B7209C75}">
      <dgm:prSet/>
      <dgm:spPr/>
      <dgm:t>
        <a:bodyPr/>
        <a:lstStyle/>
        <a:p>
          <a:endParaRPr lang="cs-CZ"/>
        </a:p>
      </dgm:t>
    </dgm:pt>
    <dgm:pt modelId="{8B16842C-648E-4C2F-A283-AE998BAF8BEA}" type="sibTrans" cxnId="{94CDEB07-B61C-44A4-9E00-0CF0B7209C75}">
      <dgm:prSet/>
      <dgm:spPr/>
      <dgm:t>
        <a:bodyPr/>
        <a:lstStyle/>
        <a:p>
          <a:endParaRPr lang="cs-CZ"/>
        </a:p>
      </dgm:t>
    </dgm:pt>
    <dgm:pt modelId="{A672C7E9-1A68-4947-9FC1-27C151CC76B6}">
      <dgm:prSet phldrT="[Text]"/>
      <dgm:spPr/>
      <dgm:t>
        <a:bodyPr/>
        <a:lstStyle/>
        <a:p>
          <a:r>
            <a:rPr lang="cs-CZ" dirty="0" smtClean="0"/>
            <a:t>tvarůžky, Flora</a:t>
          </a:r>
          <a:endParaRPr lang="cs-CZ" dirty="0"/>
        </a:p>
      </dgm:t>
    </dgm:pt>
    <dgm:pt modelId="{EEFDA935-7000-4947-B9D5-F783A74301F4}" type="parTrans" cxnId="{85C1E6F5-057D-4F27-BA5D-42D92A7FF3AF}">
      <dgm:prSet/>
      <dgm:spPr/>
      <dgm:t>
        <a:bodyPr/>
        <a:lstStyle/>
        <a:p>
          <a:endParaRPr lang="cs-CZ"/>
        </a:p>
      </dgm:t>
    </dgm:pt>
    <dgm:pt modelId="{973BC7CE-E068-4328-B6D7-0566F81D0F83}" type="sibTrans" cxnId="{85C1E6F5-057D-4F27-BA5D-42D92A7FF3AF}">
      <dgm:prSet/>
      <dgm:spPr/>
      <dgm:t>
        <a:bodyPr/>
        <a:lstStyle/>
        <a:p>
          <a:endParaRPr lang="cs-CZ"/>
        </a:p>
      </dgm:t>
    </dgm:pt>
    <dgm:pt modelId="{5E96A4BB-FF00-4A8E-AAC7-0021E71E60A8}">
      <dgm:prSet phldrT="[Text]"/>
      <dgm:spPr/>
      <dgm:t>
        <a:bodyPr/>
        <a:lstStyle/>
        <a:p>
          <a:r>
            <a:rPr lang="cs-CZ" dirty="0" smtClean="0"/>
            <a:t>OSTRAVA</a:t>
          </a:r>
          <a:endParaRPr lang="cs-CZ" dirty="0"/>
        </a:p>
      </dgm:t>
    </dgm:pt>
    <dgm:pt modelId="{6B809771-D8D5-430D-BE92-D0E4A77976AE}" type="parTrans" cxnId="{73F856B2-007A-4A5F-AA6A-406244EF8218}">
      <dgm:prSet/>
      <dgm:spPr/>
      <dgm:t>
        <a:bodyPr/>
        <a:lstStyle/>
        <a:p>
          <a:endParaRPr lang="cs-CZ"/>
        </a:p>
      </dgm:t>
    </dgm:pt>
    <dgm:pt modelId="{62C78F18-548D-4957-B255-92C97D0E96D2}" type="sibTrans" cxnId="{73F856B2-007A-4A5F-AA6A-406244EF8218}">
      <dgm:prSet/>
      <dgm:spPr/>
      <dgm:t>
        <a:bodyPr/>
        <a:lstStyle/>
        <a:p>
          <a:endParaRPr lang="cs-CZ"/>
        </a:p>
      </dgm:t>
    </dgm:pt>
    <dgm:pt modelId="{817A15D6-86C0-4CC5-B16E-E4E76300399A}">
      <dgm:prSet phldrT="[Text]"/>
      <dgm:spPr/>
      <dgm:t>
        <a:bodyPr/>
        <a:lstStyle/>
        <a:p>
          <a:r>
            <a:rPr lang="cs-CZ" dirty="0" smtClean="0"/>
            <a:t>těžba černého uhlí</a:t>
          </a:r>
          <a:endParaRPr lang="cs-CZ" dirty="0"/>
        </a:p>
      </dgm:t>
    </dgm:pt>
    <dgm:pt modelId="{C31375FA-9277-4396-B141-6FBE89D30134}" type="parTrans" cxnId="{D20CB776-A87D-4F04-BE0E-BC53615299BB}">
      <dgm:prSet/>
      <dgm:spPr/>
      <dgm:t>
        <a:bodyPr/>
        <a:lstStyle/>
        <a:p>
          <a:endParaRPr lang="cs-CZ"/>
        </a:p>
      </dgm:t>
    </dgm:pt>
    <dgm:pt modelId="{24C7BEA5-DD4F-4292-9BBE-4E4E76C03623}" type="sibTrans" cxnId="{D20CB776-A87D-4F04-BE0E-BC53615299BB}">
      <dgm:prSet/>
      <dgm:spPr/>
      <dgm:t>
        <a:bodyPr/>
        <a:lstStyle/>
        <a:p>
          <a:endParaRPr lang="cs-CZ"/>
        </a:p>
      </dgm:t>
    </dgm:pt>
    <dgm:pt modelId="{75D3CEEB-8B32-42DE-86CC-B6F5F7FE103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hrad Špilberk</a:t>
          </a:r>
          <a:r>
            <a:rPr lang="cs-CZ" dirty="0" smtClean="0"/>
            <a:t>, Masarykův okruh, veletrhy</a:t>
          </a:r>
          <a:endParaRPr lang="cs-CZ" dirty="0"/>
        </a:p>
      </dgm:t>
    </dgm:pt>
    <dgm:pt modelId="{70A2360B-11FF-4906-9620-FBC4A842FBA1}" type="parTrans" cxnId="{912F6C4E-E11E-401C-8C14-7029F7276FB9}">
      <dgm:prSet/>
      <dgm:spPr/>
      <dgm:t>
        <a:bodyPr/>
        <a:lstStyle/>
        <a:p>
          <a:endParaRPr lang="cs-CZ"/>
        </a:p>
      </dgm:t>
    </dgm:pt>
    <dgm:pt modelId="{047CC77A-A373-49FF-9D63-2793921BAA41}" type="sibTrans" cxnId="{912F6C4E-E11E-401C-8C14-7029F7276FB9}">
      <dgm:prSet/>
      <dgm:spPr/>
      <dgm:t>
        <a:bodyPr/>
        <a:lstStyle/>
        <a:p>
          <a:endParaRPr lang="cs-CZ"/>
        </a:p>
      </dgm:t>
    </dgm:pt>
    <dgm:pt modelId="{9C3D5EA3-22F7-4FEC-911C-79D60EC279F9}" type="pres">
      <dgm:prSet presAssocID="{E4745216-3185-4F9E-B8F9-F0E1CDB736A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8BD630-2A74-422C-BAB2-43CC38BBC729}" type="pres">
      <dgm:prSet presAssocID="{02EC0048-A8EB-4B9D-849E-A5DBD23952B0}" presName="linNode" presStyleCnt="0"/>
      <dgm:spPr/>
    </dgm:pt>
    <dgm:pt modelId="{DB3506CB-CA1B-4793-A255-6D46E60AFA3A}" type="pres">
      <dgm:prSet presAssocID="{02EC0048-A8EB-4B9D-849E-A5DBD23952B0}" presName="parentText" presStyleLbl="node1" presStyleIdx="0" presStyleCnt="3" custLinFactNeighborX="196" custLinFactNeighborY="180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ADBECE-BE51-4290-9ACA-633F98A7543E}" type="pres">
      <dgm:prSet presAssocID="{02EC0048-A8EB-4B9D-849E-A5DBD23952B0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79E268-7780-422F-8CB2-868576342358}" type="pres">
      <dgm:prSet presAssocID="{A9F10B28-A8D5-444E-911C-B7C0BE61A1D3}" presName="sp" presStyleCnt="0"/>
      <dgm:spPr/>
    </dgm:pt>
    <dgm:pt modelId="{0115386A-1438-4FC6-BC32-567467DD828B}" type="pres">
      <dgm:prSet presAssocID="{EC9ED47B-30CF-4ADB-A8FF-C50686011873}" presName="linNode" presStyleCnt="0"/>
      <dgm:spPr/>
    </dgm:pt>
    <dgm:pt modelId="{F100A01E-8CF7-40F2-A3D2-FE7EA16340C4}" type="pres">
      <dgm:prSet presAssocID="{EC9ED47B-30CF-4ADB-A8FF-C50686011873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4F9A93-C6F3-43BE-8EB3-6AAEAF7EBA13}" type="pres">
      <dgm:prSet presAssocID="{EC9ED47B-30CF-4ADB-A8FF-C5068601187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26A9C5-F787-4903-9391-2DA94A96907A}" type="pres">
      <dgm:prSet presAssocID="{A6AF1588-72DC-498D-89C0-C78C9C01D2A9}" presName="sp" presStyleCnt="0"/>
      <dgm:spPr/>
    </dgm:pt>
    <dgm:pt modelId="{9B843065-CAA2-455F-BE9B-B66591AA7E99}" type="pres">
      <dgm:prSet presAssocID="{5E96A4BB-FF00-4A8E-AAC7-0021E71E60A8}" presName="linNode" presStyleCnt="0"/>
      <dgm:spPr/>
    </dgm:pt>
    <dgm:pt modelId="{732E9428-DC38-42AA-A9A5-0B994E80FBE0}" type="pres">
      <dgm:prSet presAssocID="{5E96A4BB-FF00-4A8E-AAC7-0021E71E60A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CCEE26-7853-4E1E-8892-756F1A563FD6}" type="pres">
      <dgm:prSet presAssocID="{5E96A4BB-FF00-4A8E-AAC7-0021E71E60A8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E56BA-DF36-4D19-A456-99701DFDCD62}" type="presOf" srcId="{E4745216-3185-4F9E-B8F9-F0E1CDB736A3}" destId="{9C3D5EA3-22F7-4FEC-911C-79D60EC279F9}" srcOrd="0" destOrd="0" presId="urn:microsoft.com/office/officeart/2005/8/layout/vList5"/>
    <dgm:cxn modelId="{E658801D-8019-484F-AC18-B36B097D09EE}" type="presOf" srcId="{0327B79B-0AAC-4740-A574-18E415EDF9DC}" destId="{2C4F9A93-C6F3-43BE-8EB3-6AAEAF7EBA13}" srcOrd="0" destOrd="0" presId="urn:microsoft.com/office/officeart/2005/8/layout/vList5"/>
    <dgm:cxn modelId="{F94944D2-88D1-4BC0-A011-74DCA219C9F0}" type="presOf" srcId="{5E96A4BB-FF00-4A8E-AAC7-0021E71E60A8}" destId="{732E9428-DC38-42AA-A9A5-0B994E80FBE0}" srcOrd="0" destOrd="0" presId="urn:microsoft.com/office/officeart/2005/8/layout/vList5"/>
    <dgm:cxn modelId="{912F6C4E-E11E-401C-8C14-7029F7276FB9}" srcId="{02EC0048-A8EB-4B9D-849E-A5DBD23952B0}" destId="{75D3CEEB-8B32-42DE-86CC-B6F5F7FE103D}" srcOrd="1" destOrd="0" parTransId="{70A2360B-11FF-4906-9620-FBC4A842FBA1}" sibTransId="{047CC77A-A373-49FF-9D63-2793921BAA41}"/>
    <dgm:cxn modelId="{85C1E6F5-057D-4F27-BA5D-42D92A7FF3AF}" srcId="{EC9ED47B-30CF-4ADB-A8FF-C50686011873}" destId="{A672C7E9-1A68-4947-9FC1-27C151CC76B6}" srcOrd="1" destOrd="0" parTransId="{EEFDA935-7000-4947-B9D5-F783A74301F4}" sibTransId="{973BC7CE-E068-4328-B6D7-0566F81D0F83}"/>
    <dgm:cxn modelId="{B14496CE-DC28-4857-9C4C-139C001D7297}" type="presOf" srcId="{EC9ED47B-30CF-4ADB-A8FF-C50686011873}" destId="{F100A01E-8CF7-40F2-A3D2-FE7EA16340C4}" srcOrd="0" destOrd="0" presId="urn:microsoft.com/office/officeart/2005/8/layout/vList5"/>
    <dgm:cxn modelId="{D20CB776-A87D-4F04-BE0E-BC53615299BB}" srcId="{5E96A4BB-FF00-4A8E-AAC7-0021E71E60A8}" destId="{817A15D6-86C0-4CC5-B16E-E4E76300399A}" srcOrd="0" destOrd="0" parTransId="{C31375FA-9277-4396-B141-6FBE89D30134}" sibTransId="{24C7BEA5-DD4F-4292-9BBE-4E4E76C03623}"/>
    <dgm:cxn modelId="{AEA77CD7-81DD-4798-B123-5B3A4E18BC48}" type="presOf" srcId="{A672C7E9-1A68-4947-9FC1-27C151CC76B6}" destId="{2C4F9A93-C6F3-43BE-8EB3-6AAEAF7EBA13}" srcOrd="0" destOrd="1" presId="urn:microsoft.com/office/officeart/2005/8/layout/vList5"/>
    <dgm:cxn modelId="{C2ACAFC7-609B-4E64-9D24-506354FC0A20}" type="presOf" srcId="{C90D7E4B-6BF4-45FC-8BBA-A7C50B382B29}" destId="{C6ADBECE-BE51-4290-9ACA-633F98A7543E}" srcOrd="0" destOrd="0" presId="urn:microsoft.com/office/officeart/2005/8/layout/vList5"/>
    <dgm:cxn modelId="{D01BE206-ADD3-4A08-8BDE-9A1033CEB4D5}" srcId="{02EC0048-A8EB-4B9D-849E-A5DBD23952B0}" destId="{C90D7E4B-6BF4-45FC-8BBA-A7C50B382B29}" srcOrd="0" destOrd="0" parTransId="{A7C93758-5410-4762-BFF3-7F5E6E30B303}" sibTransId="{8DA875A2-6F49-46A9-872B-9778538BC843}"/>
    <dgm:cxn modelId="{323F0939-B4FA-43D6-840C-B2A0F6B74B01}" srcId="{E4745216-3185-4F9E-B8F9-F0E1CDB736A3}" destId="{02EC0048-A8EB-4B9D-849E-A5DBD23952B0}" srcOrd="0" destOrd="0" parTransId="{60D3BC7A-811D-439D-B8D0-E1A77F9AF155}" sibTransId="{A9F10B28-A8D5-444E-911C-B7C0BE61A1D3}"/>
    <dgm:cxn modelId="{9B0D58BB-4015-46CD-99A2-70C3DEC7AFF7}" type="presOf" srcId="{02EC0048-A8EB-4B9D-849E-A5DBD23952B0}" destId="{DB3506CB-CA1B-4793-A255-6D46E60AFA3A}" srcOrd="0" destOrd="0" presId="urn:microsoft.com/office/officeart/2005/8/layout/vList5"/>
    <dgm:cxn modelId="{9F68584A-2380-47DA-9183-7373D5221ABF}" type="presOf" srcId="{75D3CEEB-8B32-42DE-86CC-B6F5F7FE103D}" destId="{C6ADBECE-BE51-4290-9ACA-633F98A7543E}" srcOrd="0" destOrd="1" presId="urn:microsoft.com/office/officeart/2005/8/layout/vList5"/>
    <dgm:cxn modelId="{94CDEB07-B61C-44A4-9E00-0CF0B7209C75}" srcId="{EC9ED47B-30CF-4ADB-A8FF-C50686011873}" destId="{0327B79B-0AAC-4740-A574-18E415EDF9DC}" srcOrd="0" destOrd="0" parTransId="{28384F07-34A0-4E47-99E8-CFBBFF55B757}" sibTransId="{8B16842C-648E-4C2F-A283-AE998BAF8BEA}"/>
    <dgm:cxn modelId="{73F856B2-007A-4A5F-AA6A-406244EF8218}" srcId="{E4745216-3185-4F9E-B8F9-F0E1CDB736A3}" destId="{5E96A4BB-FF00-4A8E-AAC7-0021E71E60A8}" srcOrd="2" destOrd="0" parTransId="{6B809771-D8D5-430D-BE92-D0E4A77976AE}" sibTransId="{62C78F18-548D-4957-B255-92C97D0E96D2}"/>
    <dgm:cxn modelId="{4E8760E6-BC03-4394-806D-DD9096F6D2CA}" srcId="{E4745216-3185-4F9E-B8F9-F0E1CDB736A3}" destId="{EC9ED47B-30CF-4ADB-A8FF-C50686011873}" srcOrd="1" destOrd="0" parTransId="{03EDA951-44E9-4C7D-8FF6-50BA7EC97451}" sibTransId="{A6AF1588-72DC-498D-89C0-C78C9C01D2A9}"/>
    <dgm:cxn modelId="{BE2C405F-874C-4FE1-875D-1179F60A1B65}" type="presOf" srcId="{817A15D6-86C0-4CC5-B16E-E4E76300399A}" destId="{54CCEE26-7853-4E1E-8892-756F1A563FD6}" srcOrd="0" destOrd="0" presId="urn:microsoft.com/office/officeart/2005/8/layout/vList5"/>
    <dgm:cxn modelId="{A3410DC0-5225-4FAD-801C-07F647025B91}" type="presParOf" srcId="{9C3D5EA3-22F7-4FEC-911C-79D60EC279F9}" destId="{ED8BD630-2A74-422C-BAB2-43CC38BBC729}" srcOrd="0" destOrd="0" presId="urn:microsoft.com/office/officeart/2005/8/layout/vList5"/>
    <dgm:cxn modelId="{8896CCA6-BBDA-4496-A5D7-F5D083DD9A03}" type="presParOf" srcId="{ED8BD630-2A74-422C-BAB2-43CC38BBC729}" destId="{DB3506CB-CA1B-4793-A255-6D46E60AFA3A}" srcOrd="0" destOrd="0" presId="urn:microsoft.com/office/officeart/2005/8/layout/vList5"/>
    <dgm:cxn modelId="{BB604B6B-306A-47E0-A936-447F440852C0}" type="presParOf" srcId="{ED8BD630-2A74-422C-BAB2-43CC38BBC729}" destId="{C6ADBECE-BE51-4290-9ACA-633F98A7543E}" srcOrd="1" destOrd="0" presId="urn:microsoft.com/office/officeart/2005/8/layout/vList5"/>
    <dgm:cxn modelId="{82601D38-60B9-4782-B522-54C5C64CAEF0}" type="presParOf" srcId="{9C3D5EA3-22F7-4FEC-911C-79D60EC279F9}" destId="{7F79E268-7780-422F-8CB2-868576342358}" srcOrd="1" destOrd="0" presId="urn:microsoft.com/office/officeart/2005/8/layout/vList5"/>
    <dgm:cxn modelId="{BBF6533D-A806-43CA-9011-7EE7C0C90EC4}" type="presParOf" srcId="{9C3D5EA3-22F7-4FEC-911C-79D60EC279F9}" destId="{0115386A-1438-4FC6-BC32-567467DD828B}" srcOrd="2" destOrd="0" presId="urn:microsoft.com/office/officeart/2005/8/layout/vList5"/>
    <dgm:cxn modelId="{0640924A-5E97-4A72-9CBC-A894FB5DA429}" type="presParOf" srcId="{0115386A-1438-4FC6-BC32-567467DD828B}" destId="{F100A01E-8CF7-40F2-A3D2-FE7EA16340C4}" srcOrd="0" destOrd="0" presId="urn:microsoft.com/office/officeart/2005/8/layout/vList5"/>
    <dgm:cxn modelId="{53C3C356-1ACC-498B-B707-46147760755F}" type="presParOf" srcId="{0115386A-1438-4FC6-BC32-567467DD828B}" destId="{2C4F9A93-C6F3-43BE-8EB3-6AAEAF7EBA13}" srcOrd="1" destOrd="0" presId="urn:microsoft.com/office/officeart/2005/8/layout/vList5"/>
    <dgm:cxn modelId="{101030D8-6BFE-4402-B415-AE7857688D59}" type="presParOf" srcId="{9C3D5EA3-22F7-4FEC-911C-79D60EC279F9}" destId="{1026A9C5-F787-4903-9391-2DA94A96907A}" srcOrd="3" destOrd="0" presId="urn:microsoft.com/office/officeart/2005/8/layout/vList5"/>
    <dgm:cxn modelId="{E9D59DA1-FFEE-427D-8A1E-C572A15FFA89}" type="presParOf" srcId="{9C3D5EA3-22F7-4FEC-911C-79D60EC279F9}" destId="{9B843065-CAA2-455F-BE9B-B66591AA7E99}" srcOrd="4" destOrd="0" presId="urn:microsoft.com/office/officeart/2005/8/layout/vList5"/>
    <dgm:cxn modelId="{7B1E048D-F1DF-4EA4-BA52-391AD67ECAB4}" type="presParOf" srcId="{9B843065-CAA2-455F-BE9B-B66591AA7E99}" destId="{732E9428-DC38-42AA-A9A5-0B994E80FBE0}" srcOrd="0" destOrd="0" presId="urn:microsoft.com/office/officeart/2005/8/layout/vList5"/>
    <dgm:cxn modelId="{493540DB-DB84-42D8-84BA-375AA737B08F}" type="presParOf" srcId="{9B843065-CAA2-455F-BE9B-B66591AA7E99}" destId="{54CCEE26-7853-4E1E-8892-756F1A563FD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72DFCF-61BA-4C10-9A92-BC5C06A5F821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39ADC63-E3EA-47CD-BF34-B7E14D5C7BF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OPAVA</a:t>
          </a:r>
          <a:endParaRPr lang="cs-CZ" dirty="0"/>
        </a:p>
      </dgm:t>
    </dgm:pt>
    <dgm:pt modelId="{ADEA86CF-307C-460F-9179-C6E2A8AA214A}" type="parTrans" cxnId="{C2639990-624F-463A-AFDE-4DD422C97C48}">
      <dgm:prSet/>
      <dgm:spPr/>
      <dgm:t>
        <a:bodyPr/>
        <a:lstStyle/>
        <a:p>
          <a:endParaRPr lang="cs-CZ"/>
        </a:p>
      </dgm:t>
    </dgm:pt>
    <dgm:pt modelId="{884CC687-CED4-40DE-9606-4BDE50C09603}" type="sibTrans" cxnId="{C2639990-624F-463A-AFDE-4DD422C97C48}">
      <dgm:prSet/>
      <dgm:spPr/>
      <dgm:t>
        <a:bodyPr/>
        <a:lstStyle/>
        <a:p>
          <a:endParaRPr lang="cs-CZ"/>
        </a:p>
      </dgm:t>
    </dgm:pt>
    <dgm:pt modelId="{B48E0602-EE43-453E-A08D-A629F9FCD1A4}">
      <dgm:prSet phldrT="[Text]"/>
      <dgm:spPr/>
      <dgm:t>
        <a:bodyPr/>
        <a:lstStyle/>
        <a:p>
          <a:r>
            <a:rPr lang="cs-CZ" dirty="0" smtClean="0"/>
            <a:t>kulturní středisko Slezska</a:t>
          </a:r>
          <a:endParaRPr lang="cs-CZ" dirty="0"/>
        </a:p>
      </dgm:t>
    </dgm:pt>
    <dgm:pt modelId="{F618718E-3ED7-4344-A9BB-FD6516B7D7D3}" type="parTrans" cxnId="{584C1432-47F1-4DC8-BEFA-D33B1D64DF70}">
      <dgm:prSet/>
      <dgm:spPr/>
      <dgm:t>
        <a:bodyPr/>
        <a:lstStyle/>
        <a:p>
          <a:endParaRPr lang="cs-CZ"/>
        </a:p>
      </dgm:t>
    </dgm:pt>
    <dgm:pt modelId="{7FD71A9B-E880-4A49-A2B1-52E7406828F2}" type="sibTrans" cxnId="{584C1432-47F1-4DC8-BEFA-D33B1D64DF70}">
      <dgm:prSet/>
      <dgm:spPr/>
      <dgm:t>
        <a:bodyPr/>
        <a:lstStyle/>
        <a:p>
          <a:endParaRPr lang="cs-CZ"/>
        </a:p>
      </dgm:t>
    </dgm:pt>
    <dgm:pt modelId="{6C7AEB7D-883C-4FFD-A42F-0F16EFF642B8}">
      <dgm:prSet phldrT="[Text]"/>
      <dgm:spPr/>
      <dgm:t>
        <a:bodyPr/>
        <a:lstStyle/>
        <a:p>
          <a:r>
            <a:rPr lang="cs-CZ" dirty="0" smtClean="0"/>
            <a:t>ZLÍN</a:t>
          </a:r>
          <a:endParaRPr lang="cs-CZ" dirty="0"/>
        </a:p>
      </dgm:t>
    </dgm:pt>
    <dgm:pt modelId="{0065B383-AE0D-4346-A041-3B6BCAFDF961}" type="parTrans" cxnId="{BD8B25F9-3C0A-458E-AC73-FF897BB00E58}">
      <dgm:prSet/>
      <dgm:spPr/>
      <dgm:t>
        <a:bodyPr/>
        <a:lstStyle/>
        <a:p>
          <a:endParaRPr lang="cs-CZ"/>
        </a:p>
      </dgm:t>
    </dgm:pt>
    <dgm:pt modelId="{F0527DEA-6FD4-497D-877E-4CF008BA4284}" type="sibTrans" cxnId="{BD8B25F9-3C0A-458E-AC73-FF897BB00E58}">
      <dgm:prSet/>
      <dgm:spPr/>
      <dgm:t>
        <a:bodyPr/>
        <a:lstStyle/>
        <a:p>
          <a:endParaRPr lang="cs-CZ"/>
        </a:p>
      </dgm:t>
    </dgm:pt>
    <dgm:pt modelId="{A27A0F87-BC2C-436A-86E1-DE2F702C26FD}">
      <dgm:prSet phldrT="[Text]"/>
      <dgm:spPr/>
      <dgm:t>
        <a:bodyPr/>
        <a:lstStyle/>
        <a:p>
          <a:r>
            <a:rPr lang="cs-CZ" dirty="0" smtClean="0"/>
            <a:t>výroba obuvi</a:t>
          </a:r>
          <a:endParaRPr lang="cs-CZ" dirty="0"/>
        </a:p>
      </dgm:t>
    </dgm:pt>
    <dgm:pt modelId="{D6B8E774-6EF9-4E56-BFAE-4AA41DEE054F}" type="parTrans" cxnId="{DB93BA46-CFF7-47A5-BE89-87B825D634C0}">
      <dgm:prSet/>
      <dgm:spPr/>
      <dgm:t>
        <a:bodyPr/>
        <a:lstStyle/>
        <a:p>
          <a:endParaRPr lang="cs-CZ"/>
        </a:p>
      </dgm:t>
    </dgm:pt>
    <dgm:pt modelId="{61D0DC4A-4887-446C-9337-C721C687170F}" type="sibTrans" cxnId="{DB93BA46-CFF7-47A5-BE89-87B825D634C0}">
      <dgm:prSet/>
      <dgm:spPr/>
      <dgm:t>
        <a:bodyPr/>
        <a:lstStyle/>
        <a:p>
          <a:endParaRPr lang="cs-CZ"/>
        </a:p>
      </dgm:t>
    </dgm:pt>
    <dgm:pt modelId="{789CA3B7-DE1B-423B-B31E-5A34DE138B0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KROMĚŘÍŽ</a:t>
          </a:r>
          <a:endParaRPr lang="cs-CZ" dirty="0"/>
        </a:p>
      </dgm:t>
    </dgm:pt>
    <dgm:pt modelId="{6B69FFF1-F1BC-4EDF-A60B-4C9075ED3116}" type="parTrans" cxnId="{D153614E-2219-4A31-8B42-F44709753C78}">
      <dgm:prSet/>
      <dgm:spPr/>
      <dgm:t>
        <a:bodyPr/>
        <a:lstStyle/>
        <a:p>
          <a:endParaRPr lang="cs-CZ"/>
        </a:p>
      </dgm:t>
    </dgm:pt>
    <dgm:pt modelId="{C6F081F2-517D-42DB-888F-B7156C9BCAB6}" type="sibTrans" cxnId="{D153614E-2219-4A31-8B42-F44709753C78}">
      <dgm:prSet/>
      <dgm:spPr/>
      <dgm:t>
        <a:bodyPr/>
        <a:lstStyle/>
        <a:p>
          <a:endParaRPr lang="cs-CZ"/>
        </a:p>
      </dgm:t>
    </dgm:pt>
    <dgm:pt modelId="{228B07EE-69FC-4C42-8435-1965F3AEF4E3}">
      <dgm:prSet phldrT="[Text]"/>
      <dgm:spPr/>
      <dgm:t>
        <a:bodyPr/>
        <a:lstStyle/>
        <a:p>
          <a:r>
            <a:rPr lang="cs-CZ" dirty="0" smtClean="0"/>
            <a:t>zámek se skvělými uměleckými díly</a:t>
          </a:r>
          <a:endParaRPr lang="cs-CZ" dirty="0"/>
        </a:p>
      </dgm:t>
    </dgm:pt>
    <dgm:pt modelId="{6B4EDB0B-41AF-45B3-B871-3911110AB4E7}" type="parTrans" cxnId="{E9DED8BE-52D8-4D19-BBBD-D434CD8182D8}">
      <dgm:prSet/>
      <dgm:spPr/>
      <dgm:t>
        <a:bodyPr/>
        <a:lstStyle/>
        <a:p>
          <a:endParaRPr lang="cs-CZ"/>
        </a:p>
      </dgm:t>
    </dgm:pt>
    <dgm:pt modelId="{4079B1AE-B119-4DCF-96A6-290E894FAD18}" type="sibTrans" cxnId="{E9DED8BE-52D8-4D19-BBBD-D434CD8182D8}">
      <dgm:prSet/>
      <dgm:spPr/>
      <dgm:t>
        <a:bodyPr/>
        <a:lstStyle/>
        <a:p>
          <a:endParaRPr lang="cs-CZ"/>
        </a:p>
      </dgm:t>
    </dgm:pt>
    <dgm:pt modelId="{39AF97A8-36CF-464A-8589-E259641E7AFB}" type="pres">
      <dgm:prSet presAssocID="{6772DFCF-61BA-4C10-9A92-BC5C06A5F82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02BA74-A934-464B-BA6D-ABB6799B3185}" type="pres">
      <dgm:prSet presAssocID="{F39ADC63-E3EA-47CD-BF34-B7E14D5C7BF7}" presName="linNode" presStyleCnt="0"/>
      <dgm:spPr/>
    </dgm:pt>
    <dgm:pt modelId="{3788AAAB-A240-4167-BB69-148C129F65AF}" type="pres">
      <dgm:prSet presAssocID="{F39ADC63-E3EA-47CD-BF34-B7E14D5C7BF7}" presName="parentText" presStyleLbl="node1" presStyleIdx="0" presStyleCnt="3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F63EA-0DE2-453F-AEC3-AFFBE7975FE1}" type="pres">
      <dgm:prSet presAssocID="{F39ADC63-E3EA-47CD-BF34-B7E14D5C7BF7}" presName="descendantText" presStyleLbl="alignAccFollowNode1" presStyleIdx="0" presStyleCnt="3" custAng="0" custLinFactNeighborX="676" custLinFactNeighborY="-72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D31B6-8C8D-4F6C-84DF-8F6F396F3F3E}" type="pres">
      <dgm:prSet presAssocID="{884CC687-CED4-40DE-9606-4BDE50C09603}" presName="sp" presStyleCnt="0"/>
      <dgm:spPr/>
    </dgm:pt>
    <dgm:pt modelId="{48708EA3-48CC-4CEE-B1C1-CB10B2ED5392}" type="pres">
      <dgm:prSet presAssocID="{6C7AEB7D-883C-4FFD-A42F-0F16EFF642B8}" presName="linNode" presStyleCnt="0"/>
      <dgm:spPr/>
    </dgm:pt>
    <dgm:pt modelId="{3957453E-9350-4183-8A72-E9219048C588}" type="pres">
      <dgm:prSet presAssocID="{6C7AEB7D-883C-4FFD-A42F-0F16EFF642B8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A82255-B8FB-4DE4-95ED-09720E71A628}" type="pres">
      <dgm:prSet presAssocID="{6C7AEB7D-883C-4FFD-A42F-0F16EFF642B8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A11F09-598D-464F-935E-E99880B9B880}" type="pres">
      <dgm:prSet presAssocID="{F0527DEA-6FD4-497D-877E-4CF008BA4284}" presName="sp" presStyleCnt="0"/>
      <dgm:spPr/>
    </dgm:pt>
    <dgm:pt modelId="{7B635703-4F33-42E1-BA1D-F168F5347951}" type="pres">
      <dgm:prSet presAssocID="{789CA3B7-DE1B-423B-B31E-5A34DE138B06}" presName="linNode" presStyleCnt="0"/>
      <dgm:spPr/>
    </dgm:pt>
    <dgm:pt modelId="{423FFC16-38A3-401E-96D2-5DFC0201A688}" type="pres">
      <dgm:prSet presAssocID="{789CA3B7-DE1B-423B-B31E-5A34DE138B0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741F4E-C3BF-47DD-A013-0CF2D6DD9CF5}" type="pres">
      <dgm:prSet presAssocID="{789CA3B7-DE1B-423B-B31E-5A34DE138B06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98A430-FED5-4B78-8B52-91C8A492C149}" type="presOf" srcId="{F39ADC63-E3EA-47CD-BF34-B7E14D5C7BF7}" destId="{3788AAAB-A240-4167-BB69-148C129F65AF}" srcOrd="0" destOrd="0" presId="urn:microsoft.com/office/officeart/2005/8/layout/vList5"/>
    <dgm:cxn modelId="{77F491BE-41E8-46C3-B56D-8C861A4B6294}" type="presOf" srcId="{6772DFCF-61BA-4C10-9A92-BC5C06A5F821}" destId="{39AF97A8-36CF-464A-8589-E259641E7AFB}" srcOrd="0" destOrd="0" presId="urn:microsoft.com/office/officeart/2005/8/layout/vList5"/>
    <dgm:cxn modelId="{022E4009-DB4E-4D35-B673-087CEBFD642B}" type="presOf" srcId="{B48E0602-EE43-453E-A08D-A629F9FCD1A4}" destId="{BA0F63EA-0DE2-453F-AEC3-AFFBE7975FE1}" srcOrd="0" destOrd="0" presId="urn:microsoft.com/office/officeart/2005/8/layout/vList5"/>
    <dgm:cxn modelId="{DB93BA46-CFF7-47A5-BE89-87B825D634C0}" srcId="{6C7AEB7D-883C-4FFD-A42F-0F16EFF642B8}" destId="{A27A0F87-BC2C-436A-86E1-DE2F702C26FD}" srcOrd="0" destOrd="0" parTransId="{D6B8E774-6EF9-4E56-BFAE-4AA41DEE054F}" sibTransId="{61D0DC4A-4887-446C-9337-C721C687170F}"/>
    <dgm:cxn modelId="{D153614E-2219-4A31-8B42-F44709753C78}" srcId="{6772DFCF-61BA-4C10-9A92-BC5C06A5F821}" destId="{789CA3B7-DE1B-423B-B31E-5A34DE138B06}" srcOrd="2" destOrd="0" parTransId="{6B69FFF1-F1BC-4EDF-A60B-4C9075ED3116}" sibTransId="{C6F081F2-517D-42DB-888F-B7156C9BCAB6}"/>
    <dgm:cxn modelId="{D9574E3E-6350-473D-BE5A-EBAE8F69CCC5}" type="presOf" srcId="{6C7AEB7D-883C-4FFD-A42F-0F16EFF642B8}" destId="{3957453E-9350-4183-8A72-E9219048C588}" srcOrd="0" destOrd="0" presId="urn:microsoft.com/office/officeart/2005/8/layout/vList5"/>
    <dgm:cxn modelId="{BD8B25F9-3C0A-458E-AC73-FF897BB00E58}" srcId="{6772DFCF-61BA-4C10-9A92-BC5C06A5F821}" destId="{6C7AEB7D-883C-4FFD-A42F-0F16EFF642B8}" srcOrd="1" destOrd="0" parTransId="{0065B383-AE0D-4346-A041-3B6BCAFDF961}" sibTransId="{F0527DEA-6FD4-497D-877E-4CF008BA4284}"/>
    <dgm:cxn modelId="{584C1432-47F1-4DC8-BEFA-D33B1D64DF70}" srcId="{F39ADC63-E3EA-47CD-BF34-B7E14D5C7BF7}" destId="{B48E0602-EE43-453E-A08D-A629F9FCD1A4}" srcOrd="0" destOrd="0" parTransId="{F618718E-3ED7-4344-A9BB-FD6516B7D7D3}" sibTransId="{7FD71A9B-E880-4A49-A2B1-52E7406828F2}"/>
    <dgm:cxn modelId="{E9DED8BE-52D8-4D19-BBBD-D434CD8182D8}" srcId="{789CA3B7-DE1B-423B-B31E-5A34DE138B06}" destId="{228B07EE-69FC-4C42-8435-1965F3AEF4E3}" srcOrd="0" destOrd="0" parTransId="{6B4EDB0B-41AF-45B3-B871-3911110AB4E7}" sibTransId="{4079B1AE-B119-4DCF-96A6-290E894FAD18}"/>
    <dgm:cxn modelId="{92048285-31C3-4BC7-A57E-4065907A5325}" type="presOf" srcId="{789CA3B7-DE1B-423B-B31E-5A34DE138B06}" destId="{423FFC16-38A3-401E-96D2-5DFC0201A688}" srcOrd="0" destOrd="0" presId="urn:microsoft.com/office/officeart/2005/8/layout/vList5"/>
    <dgm:cxn modelId="{84057FA0-6472-4651-AE9D-BE276A9F3339}" type="presOf" srcId="{A27A0F87-BC2C-436A-86E1-DE2F702C26FD}" destId="{17A82255-B8FB-4DE4-95ED-09720E71A628}" srcOrd="0" destOrd="0" presId="urn:microsoft.com/office/officeart/2005/8/layout/vList5"/>
    <dgm:cxn modelId="{BCDD2605-522A-4C0A-B404-D190B7D2FCE2}" type="presOf" srcId="{228B07EE-69FC-4C42-8435-1965F3AEF4E3}" destId="{BA741F4E-C3BF-47DD-A013-0CF2D6DD9CF5}" srcOrd="0" destOrd="0" presId="urn:microsoft.com/office/officeart/2005/8/layout/vList5"/>
    <dgm:cxn modelId="{C2639990-624F-463A-AFDE-4DD422C97C48}" srcId="{6772DFCF-61BA-4C10-9A92-BC5C06A5F821}" destId="{F39ADC63-E3EA-47CD-BF34-B7E14D5C7BF7}" srcOrd="0" destOrd="0" parTransId="{ADEA86CF-307C-460F-9179-C6E2A8AA214A}" sibTransId="{884CC687-CED4-40DE-9606-4BDE50C09603}"/>
    <dgm:cxn modelId="{6FBF68E5-A1F7-4482-A4FD-D4193415AF74}" type="presParOf" srcId="{39AF97A8-36CF-464A-8589-E259641E7AFB}" destId="{5502BA74-A934-464B-BA6D-ABB6799B3185}" srcOrd="0" destOrd="0" presId="urn:microsoft.com/office/officeart/2005/8/layout/vList5"/>
    <dgm:cxn modelId="{7C1FD08B-6532-4CDF-9A9B-FD17ABA0EE2B}" type="presParOf" srcId="{5502BA74-A934-464B-BA6D-ABB6799B3185}" destId="{3788AAAB-A240-4167-BB69-148C129F65AF}" srcOrd="0" destOrd="0" presId="urn:microsoft.com/office/officeart/2005/8/layout/vList5"/>
    <dgm:cxn modelId="{57F26938-8327-4CD0-84E5-90FC8143DC20}" type="presParOf" srcId="{5502BA74-A934-464B-BA6D-ABB6799B3185}" destId="{BA0F63EA-0DE2-453F-AEC3-AFFBE7975FE1}" srcOrd="1" destOrd="0" presId="urn:microsoft.com/office/officeart/2005/8/layout/vList5"/>
    <dgm:cxn modelId="{B9C82EE3-75CE-4485-894D-FFD79C26D835}" type="presParOf" srcId="{39AF97A8-36CF-464A-8589-E259641E7AFB}" destId="{269D31B6-8C8D-4F6C-84DF-8F6F396F3F3E}" srcOrd="1" destOrd="0" presId="urn:microsoft.com/office/officeart/2005/8/layout/vList5"/>
    <dgm:cxn modelId="{12327603-E187-4878-AA27-83596F14FCBF}" type="presParOf" srcId="{39AF97A8-36CF-464A-8589-E259641E7AFB}" destId="{48708EA3-48CC-4CEE-B1C1-CB10B2ED5392}" srcOrd="2" destOrd="0" presId="urn:microsoft.com/office/officeart/2005/8/layout/vList5"/>
    <dgm:cxn modelId="{BCD47D61-48F5-413B-AD59-675F42A21F7C}" type="presParOf" srcId="{48708EA3-48CC-4CEE-B1C1-CB10B2ED5392}" destId="{3957453E-9350-4183-8A72-E9219048C588}" srcOrd="0" destOrd="0" presId="urn:microsoft.com/office/officeart/2005/8/layout/vList5"/>
    <dgm:cxn modelId="{59F5688C-ADF3-4ABD-97FA-9E4786E9A6EB}" type="presParOf" srcId="{48708EA3-48CC-4CEE-B1C1-CB10B2ED5392}" destId="{17A82255-B8FB-4DE4-95ED-09720E71A628}" srcOrd="1" destOrd="0" presId="urn:microsoft.com/office/officeart/2005/8/layout/vList5"/>
    <dgm:cxn modelId="{48140279-8634-4C39-8524-EA28F9F5315F}" type="presParOf" srcId="{39AF97A8-36CF-464A-8589-E259641E7AFB}" destId="{44A11F09-598D-464F-935E-E99880B9B880}" srcOrd="3" destOrd="0" presId="urn:microsoft.com/office/officeart/2005/8/layout/vList5"/>
    <dgm:cxn modelId="{EFDC54DB-8A3D-43E0-8F9E-EDAE37138AFF}" type="presParOf" srcId="{39AF97A8-36CF-464A-8589-E259641E7AFB}" destId="{7B635703-4F33-42E1-BA1D-F168F5347951}" srcOrd="4" destOrd="0" presId="urn:microsoft.com/office/officeart/2005/8/layout/vList5"/>
    <dgm:cxn modelId="{0BF55625-D929-4E05-90C0-EB6F60E16B47}" type="presParOf" srcId="{7B635703-4F33-42E1-BA1D-F168F5347951}" destId="{423FFC16-38A3-401E-96D2-5DFC0201A688}" srcOrd="0" destOrd="0" presId="urn:microsoft.com/office/officeart/2005/8/layout/vList5"/>
    <dgm:cxn modelId="{FF883957-C298-4740-AA05-5814A09A4E6A}" type="presParOf" srcId="{7B635703-4F33-42E1-BA1D-F168F5347951}" destId="{BA741F4E-C3BF-47DD-A013-0CF2D6DD9CF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2D6424-63FB-4DF4-A713-BFE1CC5D960F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98D14EA7-D38F-4ECB-B315-637B33412B57}">
      <dgm:prSet phldrT="[Text]"/>
      <dgm:spPr/>
      <dgm:t>
        <a:bodyPr/>
        <a:lstStyle/>
        <a:p>
          <a:r>
            <a:rPr lang="cs-CZ" dirty="0" smtClean="0"/>
            <a:t>ZNOJMO</a:t>
          </a:r>
          <a:endParaRPr lang="cs-CZ" dirty="0"/>
        </a:p>
      </dgm:t>
    </dgm:pt>
    <dgm:pt modelId="{22301262-1B20-40C5-9616-4B567E82F307}" type="parTrans" cxnId="{356BB540-9800-4AFD-AC8A-09D5EC4ED9FE}">
      <dgm:prSet/>
      <dgm:spPr/>
      <dgm:t>
        <a:bodyPr/>
        <a:lstStyle/>
        <a:p>
          <a:endParaRPr lang="cs-CZ"/>
        </a:p>
      </dgm:t>
    </dgm:pt>
    <dgm:pt modelId="{0F7E2457-6858-4D88-A8FD-926BF49F86E9}" type="sibTrans" cxnId="{356BB540-9800-4AFD-AC8A-09D5EC4ED9FE}">
      <dgm:prSet/>
      <dgm:spPr/>
      <dgm:t>
        <a:bodyPr/>
        <a:lstStyle/>
        <a:p>
          <a:endParaRPr lang="cs-CZ"/>
        </a:p>
      </dgm:t>
    </dgm:pt>
    <dgm:pt modelId="{428B77E9-2A97-46DE-AAF4-950FEFC1D06D}">
      <dgm:prSet phldrT="[Text]"/>
      <dgm:spPr/>
      <dgm:t>
        <a:bodyPr/>
        <a:lstStyle/>
        <a:p>
          <a:r>
            <a:rPr lang="cs-CZ" dirty="0" smtClean="0"/>
            <a:t>znojemské okurky</a:t>
          </a:r>
          <a:endParaRPr lang="cs-CZ" dirty="0"/>
        </a:p>
      </dgm:t>
    </dgm:pt>
    <dgm:pt modelId="{004EA545-4CB0-4A37-9A37-0E2D58739F80}" type="parTrans" cxnId="{AF35758F-990B-414D-BA63-92AB3393E70A}">
      <dgm:prSet/>
      <dgm:spPr/>
      <dgm:t>
        <a:bodyPr/>
        <a:lstStyle/>
        <a:p>
          <a:endParaRPr lang="cs-CZ"/>
        </a:p>
      </dgm:t>
    </dgm:pt>
    <dgm:pt modelId="{CA866481-05AC-491F-BA34-05602470E067}" type="sibTrans" cxnId="{AF35758F-990B-414D-BA63-92AB3393E70A}">
      <dgm:prSet/>
      <dgm:spPr/>
      <dgm:t>
        <a:bodyPr/>
        <a:lstStyle/>
        <a:p>
          <a:endParaRPr lang="cs-CZ"/>
        </a:p>
      </dgm:t>
    </dgm:pt>
    <dgm:pt modelId="{A9AA32AC-0207-499F-8890-2EF3AE9E53BF}">
      <dgm:prSet phldrT="[Text]"/>
      <dgm:spPr/>
      <dgm:t>
        <a:bodyPr/>
        <a:lstStyle/>
        <a:p>
          <a:r>
            <a:rPr lang="cs-CZ" dirty="0" smtClean="0"/>
            <a:t>UHERSKÉ HRADIŠTĚ</a:t>
          </a:r>
          <a:endParaRPr lang="cs-CZ" dirty="0"/>
        </a:p>
      </dgm:t>
    </dgm:pt>
    <dgm:pt modelId="{4684C718-332E-45E8-AA43-78781FC6E73D}" type="parTrans" cxnId="{50EC74D5-A76D-4A6A-8C77-DB122C5C08E1}">
      <dgm:prSet/>
      <dgm:spPr/>
      <dgm:t>
        <a:bodyPr/>
        <a:lstStyle/>
        <a:p>
          <a:endParaRPr lang="cs-CZ"/>
        </a:p>
      </dgm:t>
    </dgm:pt>
    <dgm:pt modelId="{176723A3-8283-46D8-83EE-9EDE85D08394}" type="sibTrans" cxnId="{50EC74D5-A76D-4A6A-8C77-DB122C5C08E1}">
      <dgm:prSet/>
      <dgm:spPr/>
      <dgm:t>
        <a:bodyPr/>
        <a:lstStyle/>
        <a:p>
          <a:endParaRPr lang="cs-CZ"/>
        </a:p>
      </dgm:t>
    </dgm:pt>
    <dgm:pt modelId="{7ADC70D8-F83C-41D2-9875-A03A3B1E8DB5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Moravské Slovácko</a:t>
          </a:r>
          <a:endParaRPr lang="cs-CZ" dirty="0"/>
        </a:p>
      </dgm:t>
    </dgm:pt>
    <dgm:pt modelId="{5CDBAE61-C854-4893-94D9-4EEFFB1E9BAA}" type="parTrans" cxnId="{BCBDEA17-8D9D-4840-8C04-18021D94C2CA}">
      <dgm:prSet/>
      <dgm:spPr/>
      <dgm:t>
        <a:bodyPr/>
        <a:lstStyle/>
        <a:p>
          <a:endParaRPr lang="cs-CZ"/>
        </a:p>
      </dgm:t>
    </dgm:pt>
    <dgm:pt modelId="{16A5969D-B945-4F48-A43A-229F03BB774E}" type="sibTrans" cxnId="{BCBDEA17-8D9D-4840-8C04-18021D94C2CA}">
      <dgm:prSet/>
      <dgm:spPr/>
      <dgm:t>
        <a:bodyPr/>
        <a:lstStyle/>
        <a:p>
          <a:endParaRPr lang="cs-CZ"/>
        </a:p>
      </dgm:t>
    </dgm:pt>
    <dgm:pt modelId="{BE3522B6-6B8F-40EA-B7E9-8641A38290A6}">
      <dgm:prSet phldrT="[Text]"/>
      <dgm:spPr/>
      <dgm:t>
        <a:bodyPr/>
        <a:lstStyle/>
        <a:p>
          <a:r>
            <a:rPr lang="cs-CZ" dirty="0" smtClean="0"/>
            <a:t>Velkomoravská říše</a:t>
          </a:r>
          <a:endParaRPr lang="cs-CZ" dirty="0"/>
        </a:p>
      </dgm:t>
    </dgm:pt>
    <dgm:pt modelId="{71BA6857-DB47-4BF4-A95F-ACD76259E6AF}" type="parTrans" cxnId="{6312FC64-69FB-421A-92C1-16AB2C5D7AF3}">
      <dgm:prSet/>
      <dgm:spPr/>
      <dgm:t>
        <a:bodyPr/>
        <a:lstStyle/>
        <a:p>
          <a:endParaRPr lang="cs-CZ"/>
        </a:p>
      </dgm:t>
    </dgm:pt>
    <dgm:pt modelId="{E7CE2E08-8722-42AD-B625-F78FFC7D35D6}" type="sibTrans" cxnId="{6312FC64-69FB-421A-92C1-16AB2C5D7AF3}">
      <dgm:prSet/>
      <dgm:spPr/>
      <dgm:t>
        <a:bodyPr/>
        <a:lstStyle/>
        <a:p>
          <a:endParaRPr lang="cs-CZ"/>
        </a:p>
      </dgm:t>
    </dgm:pt>
    <dgm:pt modelId="{E34B3414-B8E8-4AAD-B7A5-6CCFBEEC237E}">
      <dgm:prSet phldrT="[Text]"/>
      <dgm:spPr/>
      <dgm:t>
        <a:bodyPr/>
        <a:lstStyle/>
        <a:p>
          <a:r>
            <a:rPr lang="cs-CZ" dirty="0" smtClean="0"/>
            <a:t>BŘECLAV</a:t>
          </a:r>
          <a:endParaRPr lang="cs-CZ" dirty="0"/>
        </a:p>
      </dgm:t>
    </dgm:pt>
    <dgm:pt modelId="{44ADEF26-9790-4C4A-81ED-26BA3394F9A1}" type="parTrans" cxnId="{7F10C4E1-51AA-4321-B760-286446DE997C}">
      <dgm:prSet/>
      <dgm:spPr/>
      <dgm:t>
        <a:bodyPr/>
        <a:lstStyle/>
        <a:p>
          <a:endParaRPr lang="cs-CZ"/>
        </a:p>
      </dgm:t>
    </dgm:pt>
    <dgm:pt modelId="{7E46E125-CA99-40A0-A57F-E694689C3026}" type="sibTrans" cxnId="{7F10C4E1-51AA-4321-B760-286446DE997C}">
      <dgm:prSet/>
      <dgm:spPr/>
      <dgm:t>
        <a:bodyPr/>
        <a:lstStyle/>
        <a:p>
          <a:endParaRPr lang="cs-CZ"/>
        </a:p>
      </dgm:t>
    </dgm:pt>
    <dgm:pt modelId="{E4B9A396-5731-4520-810F-EED78734D607}">
      <dgm:prSet phldrT="[Text]"/>
      <dgm:spPr/>
      <dgm:t>
        <a:bodyPr/>
        <a:lstStyle/>
        <a:p>
          <a:r>
            <a:rPr lang="cs-CZ" dirty="0" smtClean="0"/>
            <a:t>železniční křižovatka</a:t>
          </a:r>
          <a:endParaRPr lang="cs-CZ" dirty="0"/>
        </a:p>
      </dgm:t>
    </dgm:pt>
    <dgm:pt modelId="{CC95B19A-F182-42B8-904C-07CEADADBEA2}" type="parTrans" cxnId="{3FD80EDD-1149-4138-A5C2-5819000F339E}">
      <dgm:prSet/>
      <dgm:spPr/>
      <dgm:t>
        <a:bodyPr/>
        <a:lstStyle/>
        <a:p>
          <a:endParaRPr lang="cs-CZ"/>
        </a:p>
      </dgm:t>
    </dgm:pt>
    <dgm:pt modelId="{FCFAE4A1-87D2-46FB-B2B6-7358B8AB54A4}" type="sibTrans" cxnId="{3FD80EDD-1149-4138-A5C2-5819000F339E}">
      <dgm:prSet/>
      <dgm:spPr/>
      <dgm:t>
        <a:bodyPr/>
        <a:lstStyle/>
        <a:p>
          <a:endParaRPr lang="cs-CZ"/>
        </a:p>
      </dgm:t>
    </dgm:pt>
    <dgm:pt modelId="{724CE6FD-304F-4B0A-8B39-10DC6BF83794}" type="pres">
      <dgm:prSet presAssocID="{F22D6424-63FB-4DF4-A713-BFE1CC5D960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5B61F4-DC01-478D-B0F2-2A696F5BB6EB}" type="pres">
      <dgm:prSet presAssocID="{98D14EA7-D38F-4ECB-B315-637B33412B57}" presName="linNode" presStyleCnt="0"/>
      <dgm:spPr/>
    </dgm:pt>
    <dgm:pt modelId="{917F9E53-4520-4524-86D2-515B9D68A994}" type="pres">
      <dgm:prSet presAssocID="{98D14EA7-D38F-4ECB-B315-637B33412B57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7EF0D5-CFD8-41A5-87E3-AB01C9EF8462}" type="pres">
      <dgm:prSet presAssocID="{98D14EA7-D38F-4ECB-B315-637B33412B57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6A5D2A-AD50-4D39-8E7D-DAF1E0B917F2}" type="pres">
      <dgm:prSet presAssocID="{0F7E2457-6858-4D88-A8FD-926BF49F86E9}" presName="sp" presStyleCnt="0"/>
      <dgm:spPr/>
    </dgm:pt>
    <dgm:pt modelId="{284569C1-C819-4254-9B58-AD06731A4F28}" type="pres">
      <dgm:prSet presAssocID="{A9AA32AC-0207-499F-8890-2EF3AE9E53BF}" presName="linNode" presStyleCnt="0"/>
      <dgm:spPr/>
    </dgm:pt>
    <dgm:pt modelId="{032838A1-3D5F-44EC-B470-83732B3162DA}" type="pres">
      <dgm:prSet presAssocID="{A9AA32AC-0207-499F-8890-2EF3AE9E53B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A74B63-5F70-44D6-B3A2-EB9CF5F690A0}" type="pres">
      <dgm:prSet presAssocID="{A9AA32AC-0207-499F-8890-2EF3AE9E53B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3D1E0-4DE1-4DAF-BA19-362A13B4626A}" type="pres">
      <dgm:prSet presAssocID="{176723A3-8283-46D8-83EE-9EDE85D08394}" presName="sp" presStyleCnt="0"/>
      <dgm:spPr/>
    </dgm:pt>
    <dgm:pt modelId="{F574950F-0898-4976-953A-1A1B055C83D7}" type="pres">
      <dgm:prSet presAssocID="{E34B3414-B8E8-4AAD-B7A5-6CCFBEEC237E}" presName="linNode" presStyleCnt="0"/>
      <dgm:spPr/>
    </dgm:pt>
    <dgm:pt modelId="{C0CA8717-E987-432E-8694-79F5357CEDF3}" type="pres">
      <dgm:prSet presAssocID="{E34B3414-B8E8-4AAD-B7A5-6CCFBEEC237E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C802E-9F8E-42CC-BBBD-4E8CBB1E8DC3}" type="pres">
      <dgm:prSet presAssocID="{E34B3414-B8E8-4AAD-B7A5-6CCFBEEC237E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40F451-8C7C-4C4B-98E8-73707F91F0A8}" type="presOf" srcId="{7ADC70D8-F83C-41D2-9875-A03A3B1E8DB5}" destId="{05A74B63-5F70-44D6-B3A2-EB9CF5F690A0}" srcOrd="0" destOrd="0" presId="urn:microsoft.com/office/officeart/2005/8/layout/vList5"/>
    <dgm:cxn modelId="{356BB540-9800-4AFD-AC8A-09D5EC4ED9FE}" srcId="{F22D6424-63FB-4DF4-A713-BFE1CC5D960F}" destId="{98D14EA7-D38F-4ECB-B315-637B33412B57}" srcOrd="0" destOrd="0" parTransId="{22301262-1B20-40C5-9616-4B567E82F307}" sibTransId="{0F7E2457-6858-4D88-A8FD-926BF49F86E9}"/>
    <dgm:cxn modelId="{AD39A623-2A41-4FFB-A9F1-BD8B4947C758}" type="presOf" srcId="{F22D6424-63FB-4DF4-A713-BFE1CC5D960F}" destId="{724CE6FD-304F-4B0A-8B39-10DC6BF83794}" srcOrd="0" destOrd="0" presId="urn:microsoft.com/office/officeart/2005/8/layout/vList5"/>
    <dgm:cxn modelId="{BCBDEA17-8D9D-4840-8C04-18021D94C2CA}" srcId="{A9AA32AC-0207-499F-8890-2EF3AE9E53BF}" destId="{7ADC70D8-F83C-41D2-9875-A03A3B1E8DB5}" srcOrd="0" destOrd="0" parTransId="{5CDBAE61-C854-4893-94D9-4EEFFB1E9BAA}" sibTransId="{16A5969D-B945-4F48-A43A-229F03BB774E}"/>
    <dgm:cxn modelId="{AF35758F-990B-414D-BA63-92AB3393E70A}" srcId="{98D14EA7-D38F-4ECB-B315-637B33412B57}" destId="{428B77E9-2A97-46DE-AAF4-950FEFC1D06D}" srcOrd="0" destOrd="0" parTransId="{004EA545-4CB0-4A37-9A37-0E2D58739F80}" sibTransId="{CA866481-05AC-491F-BA34-05602470E067}"/>
    <dgm:cxn modelId="{D3AC8CAE-B75E-44E0-A652-D3BB5E2CD964}" type="presOf" srcId="{E34B3414-B8E8-4AAD-B7A5-6CCFBEEC237E}" destId="{C0CA8717-E987-432E-8694-79F5357CEDF3}" srcOrd="0" destOrd="0" presId="urn:microsoft.com/office/officeart/2005/8/layout/vList5"/>
    <dgm:cxn modelId="{C58E1F63-F3C3-4216-B3E9-42F464F93090}" type="presOf" srcId="{428B77E9-2A97-46DE-AAF4-950FEFC1D06D}" destId="{F67EF0D5-CFD8-41A5-87E3-AB01C9EF8462}" srcOrd="0" destOrd="0" presId="urn:microsoft.com/office/officeart/2005/8/layout/vList5"/>
    <dgm:cxn modelId="{2333F7D0-29BC-4EB4-BA7F-4D1AD1899BD0}" type="presOf" srcId="{A9AA32AC-0207-499F-8890-2EF3AE9E53BF}" destId="{032838A1-3D5F-44EC-B470-83732B3162DA}" srcOrd="0" destOrd="0" presId="urn:microsoft.com/office/officeart/2005/8/layout/vList5"/>
    <dgm:cxn modelId="{50EC74D5-A76D-4A6A-8C77-DB122C5C08E1}" srcId="{F22D6424-63FB-4DF4-A713-BFE1CC5D960F}" destId="{A9AA32AC-0207-499F-8890-2EF3AE9E53BF}" srcOrd="1" destOrd="0" parTransId="{4684C718-332E-45E8-AA43-78781FC6E73D}" sibTransId="{176723A3-8283-46D8-83EE-9EDE85D08394}"/>
    <dgm:cxn modelId="{40832892-2912-422B-9FD8-1856986BCE78}" type="presOf" srcId="{98D14EA7-D38F-4ECB-B315-637B33412B57}" destId="{917F9E53-4520-4524-86D2-515B9D68A994}" srcOrd="0" destOrd="0" presId="urn:microsoft.com/office/officeart/2005/8/layout/vList5"/>
    <dgm:cxn modelId="{93BB8DBB-2671-4903-93AF-E1E7A47B2CDA}" type="presOf" srcId="{E4B9A396-5731-4520-810F-EED78734D607}" destId="{0E9C802E-9F8E-42CC-BBBD-4E8CBB1E8DC3}" srcOrd="0" destOrd="0" presId="urn:microsoft.com/office/officeart/2005/8/layout/vList5"/>
    <dgm:cxn modelId="{6312FC64-69FB-421A-92C1-16AB2C5D7AF3}" srcId="{A9AA32AC-0207-499F-8890-2EF3AE9E53BF}" destId="{BE3522B6-6B8F-40EA-B7E9-8641A38290A6}" srcOrd="1" destOrd="0" parTransId="{71BA6857-DB47-4BF4-A95F-ACD76259E6AF}" sibTransId="{E7CE2E08-8722-42AD-B625-F78FFC7D35D6}"/>
    <dgm:cxn modelId="{3FD80EDD-1149-4138-A5C2-5819000F339E}" srcId="{E34B3414-B8E8-4AAD-B7A5-6CCFBEEC237E}" destId="{E4B9A396-5731-4520-810F-EED78734D607}" srcOrd="0" destOrd="0" parTransId="{CC95B19A-F182-42B8-904C-07CEADADBEA2}" sibTransId="{FCFAE4A1-87D2-46FB-B2B6-7358B8AB54A4}"/>
    <dgm:cxn modelId="{7F10C4E1-51AA-4321-B760-286446DE997C}" srcId="{F22D6424-63FB-4DF4-A713-BFE1CC5D960F}" destId="{E34B3414-B8E8-4AAD-B7A5-6CCFBEEC237E}" srcOrd="2" destOrd="0" parTransId="{44ADEF26-9790-4C4A-81ED-26BA3394F9A1}" sibTransId="{7E46E125-CA99-40A0-A57F-E694689C3026}"/>
    <dgm:cxn modelId="{A60DABF1-C48C-4B3C-8FE2-43F3844F9A56}" type="presOf" srcId="{BE3522B6-6B8F-40EA-B7E9-8641A38290A6}" destId="{05A74B63-5F70-44D6-B3A2-EB9CF5F690A0}" srcOrd="0" destOrd="1" presId="urn:microsoft.com/office/officeart/2005/8/layout/vList5"/>
    <dgm:cxn modelId="{325BA688-5447-4848-AA9C-73F67A83BE17}" type="presParOf" srcId="{724CE6FD-304F-4B0A-8B39-10DC6BF83794}" destId="{0C5B61F4-DC01-478D-B0F2-2A696F5BB6EB}" srcOrd="0" destOrd="0" presId="urn:microsoft.com/office/officeart/2005/8/layout/vList5"/>
    <dgm:cxn modelId="{D0E1A9D8-480F-42FE-B50D-F7CA7B6C3393}" type="presParOf" srcId="{0C5B61F4-DC01-478D-B0F2-2A696F5BB6EB}" destId="{917F9E53-4520-4524-86D2-515B9D68A994}" srcOrd="0" destOrd="0" presId="urn:microsoft.com/office/officeart/2005/8/layout/vList5"/>
    <dgm:cxn modelId="{EDFC04BF-D510-4CC3-9677-AD6668CB6E34}" type="presParOf" srcId="{0C5B61F4-DC01-478D-B0F2-2A696F5BB6EB}" destId="{F67EF0D5-CFD8-41A5-87E3-AB01C9EF8462}" srcOrd="1" destOrd="0" presId="urn:microsoft.com/office/officeart/2005/8/layout/vList5"/>
    <dgm:cxn modelId="{0010C5C3-FB2B-44A7-A522-EAE2841F98A0}" type="presParOf" srcId="{724CE6FD-304F-4B0A-8B39-10DC6BF83794}" destId="{956A5D2A-AD50-4D39-8E7D-DAF1E0B917F2}" srcOrd="1" destOrd="0" presId="urn:microsoft.com/office/officeart/2005/8/layout/vList5"/>
    <dgm:cxn modelId="{40ADC3F4-F096-4CE4-AEA7-39F37335188E}" type="presParOf" srcId="{724CE6FD-304F-4B0A-8B39-10DC6BF83794}" destId="{284569C1-C819-4254-9B58-AD06731A4F28}" srcOrd="2" destOrd="0" presId="urn:microsoft.com/office/officeart/2005/8/layout/vList5"/>
    <dgm:cxn modelId="{ED9D071B-48D0-4B6B-81E1-82C3635935CA}" type="presParOf" srcId="{284569C1-C819-4254-9B58-AD06731A4F28}" destId="{032838A1-3D5F-44EC-B470-83732B3162DA}" srcOrd="0" destOrd="0" presId="urn:microsoft.com/office/officeart/2005/8/layout/vList5"/>
    <dgm:cxn modelId="{F48905CE-9371-4400-AF67-BF1EB29BE3CF}" type="presParOf" srcId="{284569C1-C819-4254-9B58-AD06731A4F28}" destId="{05A74B63-5F70-44D6-B3A2-EB9CF5F690A0}" srcOrd="1" destOrd="0" presId="urn:microsoft.com/office/officeart/2005/8/layout/vList5"/>
    <dgm:cxn modelId="{4B683646-9DD4-4DDC-9C64-EFC358317B31}" type="presParOf" srcId="{724CE6FD-304F-4B0A-8B39-10DC6BF83794}" destId="{E6C3D1E0-4DE1-4DAF-BA19-362A13B4626A}" srcOrd="3" destOrd="0" presId="urn:microsoft.com/office/officeart/2005/8/layout/vList5"/>
    <dgm:cxn modelId="{8F360190-D507-4AD1-97BD-F4DD802CB3E4}" type="presParOf" srcId="{724CE6FD-304F-4B0A-8B39-10DC6BF83794}" destId="{F574950F-0898-4976-953A-1A1B055C83D7}" srcOrd="4" destOrd="0" presId="urn:microsoft.com/office/officeart/2005/8/layout/vList5"/>
    <dgm:cxn modelId="{90BC010F-9F0E-4684-93ED-ADF32D826EEE}" type="presParOf" srcId="{F574950F-0898-4976-953A-1A1B055C83D7}" destId="{C0CA8717-E987-432E-8694-79F5357CEDF3}" srcOrd="0" destOrd="0" presId="urn:microsoft.com/office/officeart/2005/8/layout/vList5"/>
    <dgm:cxn modelId="{B04D6E78-FAB3-46BC-A1FA-C8048C158C10}" type="presParOf" srcId="{F574950F-0898-4976-953A-1A1B055C83D7}" destId="{0E9C802E-9F8E-42CC-BBBD-4E8CBB1E8DC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VY_32_INOVACE_04_Vlastivěda 4.ročník_Města ČR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Města České republiky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3A6E3-40D0-4DCD-8524-3C78DA2670A6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druhé největší české město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err="1" smtClean="0"/>
            <a:t>pivovar,strojírny</a:t>
          </a:r>
          <a:r>
            <a:rPr lang="cs-CZ" sz="2800" kern="1200" dirty="0" smtClean="0"/>
            <a:t> Škoda</a:t>
          </a:r>
          <a:endParaRPr lang="cs-CZ" sz="2800" kern="1200" dirty="0"/>
        </a:p>
      </dsp:txBody>
      <dsp:txXfrm rot="-5400000">
        <a:off x="2962656" y="205028"/>
        <a:ext cx="5209983" cy="1052927"/>
      </dsp:txXfrm>
    </dsp:sp>
    <dsp:sp modelId="{8A5562F8-A8C0-4E45-B1C8-0B04514AA0B2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PLZEŇ</a:t>
          </a:r>
          <a:endParaRPr lang="cs-CZ" sz="3000" kern="1200" dirty="0"/>
        </a:p>
      </dsp:txBody>
      <dsp:txXfrm>
        <a:off x="71201" y="73410"/>
        <a:ext cx="2820254" cy="1316160"/>
      </dsp:txXfrm>
    </dsp:sp>
    <dsp:sp modelId="{EE5FA3E0-E54F-4A02-AF32-73BF37488F2E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lázně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založil Karel IV.</a:t>
          </a:r>
          <a:endParaRPr lang="cs-CZ" sz="2800" kern="1200" dirty="0"/>
        </a:p>
      </dsp:txBody>
      <dsp:txXfrm rot="-5400000">
        <a:off x="2962656" y="1736518"/>
        <a:ext cx="5209983" cy="1052927"/>
      </dsp:txXfrm>
    </dsp:sp>
    <dsp:sp modelId="{4797A14A-6D76-444A-B27F-A7F096ECADBE}">
      <dsp:nvSpPr>
        <dsp:cNvPr id="0" name=""/>
        <dsp:cNvSpPr/>
      </dsp:nvSpPr>
      <dsp:spPr>
        <a:xfrm>
          <a:off x="0" y="1612783"/>
          <a:ext cx="2962656" cy="145856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rId1"/>
            </a:rPr>
            <a:t>KARLOVY VARY</a:t>
          </a:r>
          <a:endParaRPr lang="cs-CZ" sz="3000" kern="1200" dirty="0"/>
        </a:p>
      </dsp:txBody>
      <dsp:txXfrm>
        <a:off x="71201" y="1683984"/>
        <a:ext cx="2820254" cy="1316160"/>
      </dsp:txXfrm>
    </dsp:sp>
    <dsp:sp modelId="{80F0A9E5-5A8F-4F1A-93CF-80B31B5D5396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první železnice( koňská)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výroba tužek KOH-I-NOOR</a:t>
          </a:r>
          <a:endParaRPr lang="cs-CZ" sz="2800" kern="1200" dirty="0"/>
        </a:p>
      </dsp:txBody>
      <dsp:txXfrm rot="-5400000">
        <a:off x="2962656" y="3268008"/>
        <a:ext cx="5209983" cy="1052927"/>
      </dsp:txXfrm>
    </dsp:sp>
    <dsp:sp modelId="{A68F272E-051B-4AC9-BBBC-B89061B06A7B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rId2"/>
            </a:rPr>
            <a:t>ČESKÉ BUDĚJOVICE</a:t>
          </a:r>
          <a:endParaRPr lang="cs-CZ" sz="3000" kern="1200" dirty="0"/>
        </a:p>
      </dsp:txBody>
      <dsp:txXfrm>
        <a:off x="71201" y="3136391"/>
        <a:ext cx="2820254" cy="13161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ADA3F1-0482-4011-9EF8-ECA3F4B5C7D6}">
      <dsp:nvSpPr>
        <dsp:cNvPr id="0" name=""/>
        <dsp:cNvSpPr/>
      </dsp:nvSpPr>
      <dsp:spPr>
        <a:xfrm rot="5400000">
          <a:off x="4363279" y="-1558956"/>
          <a:ext cx="1262390" cy="4700682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historické město založené husity</a:t>
          </a:r>
          <a:endParaRPr lang="cs-CZ" sz="3000" kern="1200" dirty="0"/>
        </a:p>
      </dsp:txBody>
      <dsp:txXfrm rot="-5400000">
        <a:off x="2644134" y="221814"/>
        <a:ext cx="4639057" cy="1139140"/>
      </dsp:txXfrm>
    </dsp:sp>
    <dsp:sp modelId="{D13D226D-C2A4-427A-99CF-F9B90C53AD11}">
      <dsp:nvSpPr>
        <dsp:cNvPr id="0" name=""/>
        <dsp:cNvSpPr/>
      </dsp:nvSpPr>
      <dsp:spPr>
        <a:xfrm>
          <a:off x="0" y="8"/>
          <a:ext cx="2644133" cy="157798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rId1"/>
            </a:rPr>
            <a:t>TÁBOR</a:t>
          </a:r>
          <a:endParaRPr lang="cs-CZ" sz="2900" kern="1200" dirty="0"/>
        </a:p>
      </dsp:txBody>
      <dsp:txXfrm>
        <a:off x="77031" y="77039"/>
        <a:ext cx="2490071" cy="1423925"/>
      </dsp:txXfrm>
    </dsp:sp>
    <dsp:sp modelId="{40FB1429-A80A-4F1E-8DFF-7BBD1F171560}">
      <dsp:nvSpPr>
        <dsp:cNvPr id="0" name=""/>
        <dsp:cNvSpPr/>
      </dsp:nvSpPr>
      <dsp:spPr>
        <a:xfrm rot="5400000">
          <a:off x="4363279" y="97930"/>
          <a:ext cx="1262390" cy="4700682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výroba klavírů </a:t>
          </a:r>
          <a:r>
            <a:rPr lang="cs-CZ" sz="3000" kern="1200" dirty="0" err="1" smtClean="0"/>
            <a:t>Petrof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vysoké školy</a:t>
          </a:r>
          <a:endParaRPr lang="cs-CZ" sz="3000" kern="1200" dirty="0"/>
        </a:p>
      </dsp:txBody>
      <dsp:txXfrm rot="-5400000">
        <a:off x="2644134" y="1878701"/>
        <a:ext cx="4639057" cy="1139140"/>
      </dsp:txXfrm>
    </dsp:sp>
    <dsp:sp modelId="{F628E507-92B9-4BD0-BEAF-66BC80B214F2}">
      <dsp:nvSpPr>
        <dsp:cNvPr id="0" name=""/>
        <dsp:cNvSpPr/>
      </dsp:nvSpPr>
      <dsp:spPr>
        <a:xfrm>
          <a:off x="0" y="1659278"/>
          <a:ext cx="2644133" cy="15779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HRADEC KRÁLOVÉ</a:t>
          </a:r>
          <a:endParaRPr lang="cs-CZ" sz="2900" kern="1200" dirty="0"/>
        </a:p>
      </dsp:txBody>
      <dsp:txXfrm>
        <a:off x="77031" y="1736309"/>
        <a:ext cx="2490071" cy="1423925"/>
      </dsp:txXfrm>
    </dsp:sp>
    <dsp:sp modelId="{3B431753-60C4-4093-AF1E-9474F39947DF}">
      <dsp:nvSpPr>
        <dsp:cNvPr id="0" name=""/>
        <dsp:cNvSpPr/>
      </dsp:nvSpPr>
      <dsp:spPr>
        <a:xfrm rot="5400000">
          <a:off x="4363279" y="1754818"/>
          <a:ext cx="1262390" cy="4700682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perník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Velká pardubická</a:t>
          </a:r>
          <a:endParaRPr lang="cs-CZ" sz="3000" kern="1200" dirty="0"/>
        </a:p>
      </dsp:txBody>
      <dsp:txXfrm rot="-5400000">
        <a:off x="2644134" y="3535589"/>
        <a:ext cx="4639057" cy="1139140"/>
      </dsp:txXfrm>
    </dsp:sp>
    <dsp:sp modelId="{E64A7C11-C236-4C31-B9C5-8814C3BFA2D9}">
      <dsp:nvSpPr>
        <dsp:cNvPr id="0" name=""/>
        <dsp:cNvSpPr/>
      </dsp:nvSpPr>
      <dsp:spPr>
        <a:xfrm>
          <a:off x="0" y="3316165"/>
          <a:ext cx="2644133" cy="157798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PARDUBICE</a:t>
          </a:r>
          <a:endParaRPr lang="cs-CZ" sz="2900" kern="1200" dirty="0"/>
        </a:p>
      </dsp:txBody>
      <dsp:txXfrm>
        <a:off x="77031" y="3393196"/>
        <a:ext cx="2490071" cy="14239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B5CDA-E003-432A-9D47-13E061410F57}">
      <dsp:nvSpPr>
        <dsp:cNvPr id="0" name=""/>
        <dsp:cNvSpPr/>
      </dsp:nvSpPr>
      <dsp:spPr>
        <a:xfrm rot="5400000">
          <a:off x="4809183" y="-1772877"/>
          <a:ext cx="1251960" cy="511544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průmyslové město</a:t>
          </a:r>
          <a:endParaRPr lang="cs-CZ" sz="4200" kern="1200" dirty="0"/>
        </a:p>
      </dsp:txBody>
      <dsp:txXfrm rot="-5400000">
        <a:off x="2877439" y="219983"/>
        <a:ext cx="5054332" cy="1129728"/>
      </dsp:txXfrm>
    </dsp:sp>
    <dsp:sp modelId="{5A525D59-1C3E-4E1B-88AA-6510E40257C8}">
      <dsp:nvSpPr>
        <dsp:cNvPr id="0" name=""/>
        <dsp:cNvSpPr/>
      </dsp:nvSpPr>
      <dsp:spPr>
        <a:xfrm>
          <a:off x="0" y="2371"/>
          <a:ext cx="2877439" cy="15649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LIBEREC</a:t>
          </a:r>
          <a:endParaRPr lang="cs-CZ" sz="3300" kern="1200" dirty="0"/>
        </a:p>
      </dsp:txBody>
      <dsp:txXfrm>
        <a:off x="76395" y="78766"/>
        <a:ext cx="2724649" cy="1412160"/>
      </dsp:txXfrm>
    </dsp:sp>
    <dsp:sp modelId="{590F52F5-ED86-4DB6-A5A0-B2DD7D3DFD6F}">
      <dsp:nvSpPr>
        <dsp:cNvPr id="0" name=""/>
        <dsp:cNvSpPr/>
      </dsp:nvSpPr>
      <dsp:spPr>
        <a:xfrm rot="5400000">
          <a:off x="4809183" y="-129680"/>
          <a:ext cx="1251960" cy="511544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výroba bižuterie</a:t>
          </a:r>
          <a:endParaRPr lang="cs-CZ" sz="4200" kern="1200" dirty="0"/>
        </a:p>
      </dsp:txBody>
      <dsp:txXfrm rot="-5400000">
        <a:off x="2877439" y="1863180"/>
        <a:ext cx="5054332" cy="1129728"/>
      </dsp:txXfrm>
    </dsp:sp>
    <dsp:sp modelId="{A387C43F-0BBA-4ACD-95E3-9530869C560B}">
      <dsp:nvSpPr>
        <dsp:cNvPr id="0" name=""/>
        <dsp:cNvSpPr/>
      </dsp:nvSpPr>
      <dsp:spPr>
        <a:xfrm>
          <a:off x="0" y="1645568"/>
          <a:ext cx="2877439" cy="15649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JABLONEC NAD NISOU</a:t>
          </a:r>
          <a:endParaRPr lang="cs-CZ" sz="3300" kern="1200" dirty="0"/>
        </a:p>
      </dsp:txBody>
      <dsp:txXfrm>
        <a:off x="76395" y="1721963"/>
        <a:ext cx="2724649" cy="1412160"/>
      </dsp:txXfrm>
    </dsp:sp>
    <dsp:sp modelId="{ADCE3F74-6329-4B0E-B4C8-F55039F2FE26}">
      <dsp:nvSpPr>
        <dsp:cNvPr id="0" name=""/>
        <dsp:cNvSpPr/>
      </dsp:nvSpPr>
      <dsp:spPr>
        <a:xfrm rot="5400000">
          <a:off x="4809183" y="1513517"/>
          <a:ext cx="1251960" cy="511544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chemický průmysl</a:t>
          </a:r>
          <a:endParaRPr lang="cs-CZ" sz="4200" kern="1200" dirty="0"/>
        </a:p>
      </dsp:txBody>
      <dsp:txXfrm rot="-5400000">
        <a:off x="2877439" y="3506377"/>
        <a:ext cx="5054332" cy="1129728"/>
      </dsp:txXfrm>
    </dsp:sp>
    <dsp:sp modelId="{30507C87-F7DE-4810-B591-A4CFBF7D9392}">
      <dsp:nvSpPr>
        <dsp:cNvPr id="0" name=""/>
        <dsp:cNvSpPr/>
      </dsp:nvSpPr>
      <dsp:spPr>
        <a:xfrm>
          <a:off x="0" y="3240362"/>
          <a:ext cx="2877439" cy="156495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hlinkClick xmlns:r="http://schemas.openxmlformats.org/officeDocument/2006/relationships" r:id="rId1"/>
            </a:rPr>
            <a:t>ÚSTÍ NAD LABEM</a:t>
          </a:r>
          <a:endParaRPr lang="cs-CZ" sz="3300" kern="1200" dirty="0"/>
        </a:p>
      </dsp:txBody>
      <dsp:txXfrm>
        <a:off x="76395" y="3316757"/>
        <a:ext cx="2724649" cy="14121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DBECE-BE51-4290-9ACA-633F98A7543E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druhé největší město naší republiky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hlinkClick xmlns:r="http://schemas.openxmlformats.org/officeDocument/2006/relationships" r:id="rId1"/>
            </a:rPr>
            <a:t>hrad Špilberk</a:t>
          </a:r>
          <a:r>
            <a:rPr lang="cs-CZ" sz="2000" kern="1200" dirty="0" smtClean="0"/>
            <a:t>, Masarykův okruh, veletrhy</a:t>
          </a:r>
          <a:endParaRPr lang="cs-CZ" sz="2000" kern="1200" dirty="0"/>
        </a:p>
      </dsp:txBody>
      <dsp:txXfrm rot="-5400000">
        <a:off x="2962656" y="205028"/>
        <a:ext cx="5209983" cy="1052927"/>
      </dsp:txXfrm>
    </dsp:sp>
    <dsp:sp modelId="{DB3506CB-CA1B-4793-A255-6D46E60AFA3A}">
      <dsp:nvSpPr>
        <dsp:cNvPr id="0" name=""/>
        <dsp:cNvSpPr/>
      </dsp:nvSpPr>
      <dsp:spPr>
        <a:xfrm>
          <a:off x="10323" y="28595"/>
          <a:ext cx="2962656" cy="145856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BRNO</a:t>
          </a:r>
          <a:endParaRPr lang="cs-CZ" sz="3500" kern="1200" dirty="0"/>
        </a:p>
      </dsp:txBody>
      <dsp:txXfrm>
        <a:off x="81524" y="99796"/>
        <a:ext cx="2820254" cy="1316160"/>
      </dsp:txXfrm>
    </dsp:sp>
    <dsp:sp modelId="{2C4F9A93-C6F3-43BE-8EB3-6AAEAF7EBA13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památková rezervace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tvarůžky, Flora</a:t>
          </a:r>
          <a:endParaRPr lang="cs-CZ" sz="2000" kern="1200" dirty="0"/>
        </a:p>
      </dsp:txBody>
      <dsp:txXfrm rot="-5400000">
        <a:off x="2962656" y="1736518"/>
        <a:ext cx="5209983" cy="1052927"/>
      </dsp:txXfrm>
    </dsp:sp>
    <dsp:sp modelId="{F100A01E-8CF7-40F2-A3D2-FE7EA16340C4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hlinkClick xmlns:r="http://schemas.openxmlformats.org/officeDocument/2006/relationships" r:id="rId2"/>
            </a:rPr>
            <a:t>OLOMOUC</a:t>
          </a:r>
          <a:endParaRPr lang="cs-CZ" sz="3500" kern="1200" dirty="0"/>
        </a:p>
      </dsp:txBody>
      <dsp:txXfrm>
        <a:off x="71201" y="1604901"/>
        <a:ext cx="2820254" cy="1316160"/>
      </dsp:txXfrm>
    </dsp:sp>
    <dsp:sp modelId="{54CCEE26-7853-4E1E-8892-756F1A563FD6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těžba černého uhlí</a:t>
          </a:r>
          <a:endParaRPr lang="cs-CZ" sz="2000" kern="1200" dirty="0"/>
        </a:p>
      </dsp:txBody>
      <dsp:txXfrm rot="-5400000">
        <a:off x="2962656" y="3268008"/>
        <a:ext cx="5209983" cy="1052927"/>
      </dsp:txXfrm>
    </dsp:sp>
    <dsp:sp modelId="{732E9428-DC38-42AA-A9A5-0B994E80FBE0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OSTRAVA</a:t>
          </a:r>
          <a:endParaRPr lang="cs-CZ" sz="3500" kern="1200" dirty="0"/>
        </a:p>
      </dsp:txBody>
      <dsp:txXfrm>
        <a:off x="71201" y="3136391"/>
        <a:ext cx="2820254" cy="1316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F63EA-0DE2-453F-AEC3-AFFBE7975FE1}">
      <dsp:nvSpPr>
        <dsp:cNvPr id="0" name=""/>
        <dsp:cNvSpPr/>
      </dsp:nvSpPr>
      <dsp:spPr>
        <a:xfrm rot="5400000">
          <a:off x="4603932" y="-1698461"/>
          <a:ext cx="1466600" cy="502327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800" kern="1200" dirty="0" smtClean="0"/>
            <a:t>kulturní středisko Slezska</a:t>
          </a:r>
          <a:endParaRPr lang="cs-CZ" sz="3800" kern="1200" dirty="0"/>
        </a:p>
      </dsp:txBody>
      <dsp:txXfrm rot="-5400000">
        <a:off x="2825593" y="151472"/>
        <a:ext cx="4951684" cy="1323412"/>
      </dsp:txXfrm>
    </dsp:sp>
    <dsp:sp modelId="{3788AAAB-A240-4167-BB69-148C129F65AF}">
      <dsp:nvSpPr>
        <dsp:cNvPr id="0" name=""/>
        <dsp:cNvSpPr/>
      </dsp:nvSpPr>
      <dsp:spPr>
        <a:xfrm>
          <a:off x="0" y="9"/>
          <a:ext cx="2825593" cy="1833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hlinkClick xmlns:r="http://schemas.openxmlformats.org/officeDocument/2006/relationships" r:id="rId1"/>
            </a:rPr>
            <a:t>OPAVA</a:t>
          </a:r>
          <a:endParaRPr lang="cs-CZ" sz="3300" kern="1200" dirty="0"/>
        </a:p>
      </dsp:txBody>
      <dsp:txXfrm>
        <a:off x="89492" y="89501"/>
        <a:ext cx="2646609" cy="1654266"/>
      </dsp:txXfrm>
    </dsp:sp>
    <dsp:sp modelId="{17A82255-B8FB-4DE4-95ED-09720E71A628}">
      <dsp:nvSpPr>
        <dsp:cNvPr id="0" name=""/>
        <dsp:cNvSpPr/>
      </dsp:nvSpPr>
      <dsp:spPr>
        <a:xfrm rot="5400000">
          <a:off x="4603932" y="332676"/>
          <a:ext cx="1466600" cy="502327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800" kern="1200" dirty="0" smtClean="0"/>
            <a:t>výroba obuvi</a:t>
          </a:r>
          <a:endParaRPr lang="cs-CZ" sz="3800" kern="1200" dirty="0"/>
        </a:p>
      </dsp:txBody>
      <dsp:txXfrm rot="-5400000">
        <a:off x="2825593" y="2182609"/>
        <a:ext cx="4951684" cy="1323412"/>
      </dsp:txXfrm>
    </dsp:sp>
    <dsp:sp modelId="{3957453E-9350-4183-8A72-E9219048C588}">
      <dsp:nvSpPr>
        <dsp:cNvPr id="0" name=""/>
        <dsp:cNvSpPr/>
      </dsp:nvSpPr>
      <dsp:spPr>
        <a:xfrm>
          <a:off x="0" y="1927690"/>
          <a:ext cx="2825593" cy="18332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ZLÍN</a:t>
          </a:r>
          <a:endParaRPr lang="cs-CZ" sz="3300" kern="1200" dirty="0"/>
        </a:p>
      </dsp:txBody>
      <dsp:txXfrm>
        <a:off x="89492" y="2017182"/>
        <a:ext cx="2646609" cy="1654266"/>
      </dsp:txXfrm>
    </dsp:sp>
    <dsp:sp modelId="{BA741F4E-C3BF-47DD-A013-0CF2D6DD9CF5}">
      <dsp:nvSpPr>
        <dsp:cNvPr id="0" name=""/>
        <dsp:cNvSpPr/>
      </dsp:nvSpPr>
      <dsp:spPr>
        <a:xfrm rot="5400000">
          <a:off x="4603932" y="2257590"/>
          <a:ext cx="1466600" cy="502327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800" kern="1200" dirty="0" smtClean="0"/>
            <a:t>zámek se skvělými uměleckými díly</a:t>
          </a:r>
          <a:endParaRPr lang="cs-CZ" sz="3800" kern="1200" dirty="0"/>
        </a:p>
      </dsp:txBody>
      <dsp:txXfrm rot="-5400000">
        <a:off x="2825593" y="4107523"/>
        <a:ext cx="4951684" cy="1323412"/>
      </dsp:txXfrm>
    </dsp:sp>
    <dsp:sp modelId="{423FFC16-38A3-401E-96D2-5DFC0201A688}">
      <dsp:nvSpPr>
        <dsp:cNvPr id="0" name=""/>
        <dsp:cNvSpPr/>
      </dsp:nvSpPr>
      <dsp:spPr>
        <a:xfrm>
          <a:off x="0" y="3852603"/>
          <a:ext cx="2825593" cy="183325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hlinkClick xmlns:r="http://schemas.openxmlformats.org/officeDocument/2006/relationships" r:id="rId2"/>
            </a:rPr>
            <a:t>KROMĚŘÍŽ</a:t>
          </a:r>
          <a:endParaRPr lang="cs-CZ" sz="3300" kern="1200" dirty="0"/>
        </a:p>
      </dsp:txBody>
      <dsp:txXfrm>
        <a:off x="89492" y="3942095"/>
        <a:ext cx="2646609" cy="16542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7EF0D5-CFD8-41A5-87E3-AB01C9EF8462}">
      <dsp:nvSpPr>
        <dsp:cNvPr id="0" name=""/>
        <dsp:cNvSpPr/>
      </dsp:nvSpPr>
      <dsp:spPr>
        <a:xfrm rot="5400000">
          <a:off x="4401010" y="-1516960"/>
          <a:ext cx="1414974" cy="4807997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znojemské okurky</a:t>
          </a:r>
          <a:endParaRPr lang="cs-CZ" sz="3400" kern="1200" dirty="0"/>
        </a:p>
      </dsp:txBody>
      <dsp:txXfrm rot="-5400000">
        <a:off x="2704499" y="248624"/>
        <a:ext cx="4738924" cy="1276828"/>
      </dsp:txXfrm>
    </dsp:sp>
    <dsp:sp modelId="{917F9E53-4520-4524-86D2-515B9D68A994}">
      <dsp:nvSpPr>
        <dsp:cNvPr id="0" name=""/>
        <dsp:cNvSpPr/>
      </dsp:nvSpPr>
      <dsp:spPr>
        <a:xfrm>
          <a:off x="0" y="2679"/>
          <a:ext cx="2704498" cy="176871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ZNOJMO</a:t>
          </a:r>
          <a:endParaRPr lang="cs-CZ" sz="3300" kern="1200" dirty="0"/>
        </a:p>
      </dsp:txBody>
      <dsp:txXfrm>
        <a:off x="86342" y="89021"/>
        <a:ext cx="2531814" cy="1596033"/>
      </dsp:txXfrm>
    </dsp:sp>
    <dsp:sp modelId="{05A74B63-5F70-44D6-B3A2-EB9CF5F690A0}">
      <dsp:nvSpPr>
        <dsp:cNvPr id="0" name=""/>
        <dsp:cNvSpPr/>
      </dsp:nvSpPr>
      <dsp:spPr>
        <a:xfrm rot="5400000">
          <a:off x="4401010" y="340193"/>
          <a:ext cx="1414974" cy="4807997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>
              <a:hlinkClick xmlns:r="http://schemas.openxmlformats.org/officeDocument/2006/relationships" r:id="rId1"/>
            </a:rPr>
            <a:t>Moravské Slovácko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Velkomoravská říše</a:t>
          </a:r>
          <a:endParaRPr lang="cs-CZ" sz="3400" kern="1200" dirty="0"/>
        </a:p>
      </dsp:txBody>
      <dsp:txXfrm rot="-5400000">
        <a:off x="2704499" y="2105778"/>
        <a:ext cx="4738924" cy="1276828"/>
      </dsp:txXfrm>
    </dsp:sp>
    <dsp:sp modelId="{032838A1-3D5F-44EC-B470-83732B3162DA}">
      <dsp:nvSpPr>
        <dsp:cNvPr id="0" name=""/>
        <dsp:cNvSpPr/>
      </dsp:nvSpPr>
      <dsp:spPr>
        <a:xfrm>
          <a:off x="0" y="1859833"/>
          <a:ext cx="2704498" cy="176871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UHERSKÉ HRADIŠTĚ</a:t>
          </a:r>
          <a:endParaRPr lang="cs-CZ" sz="3300" kern="1200" dirty="0"/>
        </a:p>
      </dsp:txBody>
      <dsp:txXfrm>
        <a:off x="86342" y="1946175"/>
        <a:ext cx="2531814" cy="1596033"/>
      </dsp:txXfrm>
    </dsp:sp>
    <dsp:sp modelId="{0E9C802E-9F8E-42CC-BBBD-4E8CBB1E8DC3}">
      <dsp:nvSpPr>
        <dsp:cNvPr id="0" name=""/>
        <dsp:cNvSpPr/>
      </dsp:nvSpPr>
      <dsp:spPr>
        <a:xfrm rot="5400000">
          <a:off x="4401010" y="2197346"/>
          <a:ext cx="1414974" cy="4807997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železniční křižovatka</a:t>
          </a:r>
          <a:endParaRPr lang="cs-CZ" sz="3400" kern="1200" dirty="0"/>
        </a:p>
      </dsp:txBody>
      <dsp:txXfrm rot="-5400000">
        <a:off x="2704499" y="3962931"/>
        <a:ext cx="4738924" cy="1276828"/>
      </dsp:txXfrm>
    </dsp:sp>
    <dsp:sp modelId="{C0CA8717-E987-432E-8694-79F5357CEDF3}">
      <dsp:nvSpPr>
        <dsp:cNvPr id="0" name=""/>
        <dsp:cNvSpPr/>
      </dsp:nvSpPr>
      <dsp:spPr>
        <a:xfrm>
          <a:off x="0" y="3716986"/>
          <a:ext cx="2704498" cy="176871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BŘECLAV</a:t>
          </a:r>
          <a:endParaRPr lang="cs-CZ" sz="3300" kern="1200" dirty="0"/>
        </a:p>
      </dsp:txBody>
      <dsp:txXfrm>
        <a:off x="86342" y="3803328"/>
        <a:ext cx="2531814" cy="1596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A5FE6A3-E023-4D21-9706-5794FC42B4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901365-4091-4CE4-9C87-D3B7A6BBB45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021753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47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988840"/>
            <a:ext cx="1780715" cy="1169357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345390"/>
            <a:ext cx="2394642" cy="267379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573016"/>
            <a:ext cx="2064190" cy="270849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19246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Seznámí je s několika českými a moravskými městy.</a:t>
            </a:r>
          </a:p>
          <a:p>
            <a:r>
              <a:rPr lang="cs-CZ" dirty="0" smtClean="0"/>
              <a:t>Výukový materiál obsahuje aktuální informace z internetových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00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MĚST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Většina českých měst vznikla ve 12. a 13.století.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Česká města jsou plná starobylých  výstavných budov a četných historických památek.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573016"/>
            <a:ext cx="2664296" cy="20885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265304"/>
            <a:ext cx="2258840" cy="2703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45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MĚSTA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57486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834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6915220"/>
              </p:ext>
            </p:extLst>
          </p:nvPr>
        </p:nvGraphicFramePr>
        <p:xfrm>
          <a:off x="899592" y="908720"/>
          <a:ext cx="734481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071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06094426"/>
              </p:ext>
            </p:extLst>
          </p:nvPr>
        </p:nvGraphicFramePr>
        <p:xfrm>
          <a:off x="683568" y="980728"/>
          <a:ext cx="7992888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268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MORAVSKÁ MĚSTA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1861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99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2272177"/>
              </p:ext>
            </p:extLst>
          </p:nvPr>
        </p:nvGraphicFramePr>
        <p:xfrm>
          <a:off x="539552" y="332656"/>
          <a:ext cx="7848872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565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05527206"/>
              </p:ext>
            </p:extLst>
          </p:nvPr>
        </p:nvGraphicFramePr>
        <p:xfrm>
          <a:off x="755576" y="548680"/>
          <a:ext cx="7512496" cy="548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23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r>
              <a:rPr lang="cs-CZ" dirty="0" smtClean="0"/>
              <a:t>.</a:t>
            </a:r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42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107</TotalTime>
  <Words>204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MĚSTA ČESKÉ REPUBLIKY</vt:lpstr>
      <vt:lpstr>ANOTACE</vt:lpstr>
      <vt:lpstr>VZNIK MĚST</vt:lpstr>
      <vt:lpstr>ČESKÁ MĚSTA</vt:lpstr>
      <vt:lpstr>Prezentace aplikace PowerPoint</vt:lpstr>
      <vt:lpstr>Prezentace aplikace PowerPoint</vt:lpstr>
      <vt:lpstr>MORAVSKÁ MĚSTA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Kačenka</cp:lastModifiedBy>
  <cp:revision>22</cp:revision>
  <dcterms:created xsi:type="dcterms:W3CDTF">2011-10-08T18:37:33Z</dcterms:created>
  <dcterms:modified xsi:type="dcterms:W3CDTF">2012-04-03T19:24:10Z</dcterms:modified>
</cp:coreProperties>
</file>