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6ECABD-19A6-43FF-A6C7-E8FF4AC07051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D4FB1D-CAD7-4817-B116-0AB3F949298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EC239FB-7B05-417A-8807-642095260D2F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39794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VY_32_INOVACE_03.01.02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tekuté mléčné výrobky a zakysané mléčné výrobky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pro 2. ročník oboru prodavač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předmětu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učebního oboru Prodavač.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 látky i otázky k procvičení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 opakování.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učební materiál seznamuje žáky s tekutými a zakysanými mléčnými výrobky. Přibližuje jejich význam ve výživě, výrobu a tržní druhy.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Tekuté mléčné výrobky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 tekuté mléčné výrobky patří </a:t>
            </a:r>
            <a:r>
              <a:rPr lang="cs-CZ" u="sng" dirty="0" smtClean="0"/>
              <a:t>smetana</a:t>
            </a:r>
            <a:r>
              <a:rPr lang="cs-CZ" dirty="0" smtClean="0"/>
              <a:t> a různé druhy </a:t>
            </a:r>
            <a:r>
              <a:rPr lang="cs-CZ" u="sng" dirty="0" smtClean="0"/>
              <a:t>ochuceného mléka.</a:t>
            </a:r>
            <a:r>
              <a:rPr lang="cs-CZ" dirty="0" smtClean="0"/>
              <a:t> </a:t>
            </a:r>
          </a:p>
          <a:p>
            <a:r>
              <a:rPr lang="cs-CZ" dirty="0" smtClean="0"/>
              <a:t>Nezařazují se mezi ně sice tekuté, ale pomocí mléčného kvašení vyrobené, výrobky z mléka (např. acidofilní mléko, podmáslí). Takové mléčné výrobky se zařazují mezi zakysané mléčné výrobky.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Smetana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Smetana se vyrábí odstřeďováním mléka, pasterizuje se a okamžitě se zchladí.</a:t>
            </a:r>
          </a:p>
          <a:p>
            <a:r>
              <a:rPr lang="cs-CZ" dirty="0" smtClean="0"/>
              <a:t>Podle obsahu tuku se rozlišuje: smetana do kávy (6%)</a:t>
            </a:r>
          </a:p>
          <a:p>
            <a:pPr>
              <a:buNone/>
            </a:pPr>
            <a:r>
              <a:rPr lang="cs-CZ" dirty="0" smtClean="0"/>
              <a:t>                                                         smetana sladká (12%)</a:t>
            </a:r>
          </a:p>
          <a:p>
            <a:pPr>
              <a:buNone/>
            </a:pPr>
            <a:r>
              <a:rPr lang="cs-CZ" dirty="0" smtClean="0"/>
              <a:t>                                                         </a:t>
            </a:r>
            <a:r>
              <a:rPr lang="cs-CZ" dirty="0" err="1" smtClean="0"/>
              <a:t>sm</a:t>
            </a:r>
            <a:r>
              <a:rPr lang="cs-CZ" dirty="0" smtClean="0"/>
              <a:t>. ke šlehání (32%)</a:t>
            </a:r>
          </a:p>
          <a:p>
            <a:pPr>
              <a:buNone/>
            </a:pPr>
            <a:r>
              <a:rPr lang="cs-CZ" dirty="0" smtClean="0"/>
              <a:t>    Podle trvanlivosti: běžná (čerstvá)</a:t>
            </a:r>
          </a:p>
          <a:p>
            <a:pPr>
              <a:buNone/>
            </a:pPr>
            <a:r>
              <a:rPr lang="cs-CZ" dirty="0" smtClean="0"/>
              <a:t>                                    trvanlivá</a:t>
            </a:r>
          </a:p>
          <a:p>
            <a:pPr>
              <a:buNone/>
            </a:pPr>
            <a:r>
              <a:rPr lang="cs-CZ" dirty="0" smtClean="0"/>
              <a:t>    ! Šlehačka ve sprejovém balení – patří do této skupiny výrobků, pokud je opravdu ze smetany. Většina těchto výrobků je z rostlinných tuků – nutno číst složení!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Ochucené mléko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Jeho význam je hlavně v tom, že umožňuje využívat výživové přednosti mléka i lidem, kterým „obyčejné“ mléko nechutná.</a:t>
            </a:r>
          </a:p>
          <a:p>
            <a:r>
              <a:rPr lang="cs-CZ" dirty="0" smtClean="0"/>
              <a:t>Vyrábí se s různými příchutěmi – jahodové, banánové, karamelové, čokoládové, vanilkové, atd.</a:t>
            </a:r>
          </a:p>
          <a:p>
            <a:endParaRPr lang="cs-CZ" dirty="0" smtClean="0"/>
          </a:p>
          <a:p>
            <a:r>
              <a:rPr lang="cs-CZ" u="sng" dirty="0" smtClean="0"/>
              <a:t>Skladování tekutých mléčných výrobků:</a:t>
            </a:r>
            <a:r>
              <a:rPr lang="cs-CZ" dirty="0" smtClean="0"/>
              <a:t> tekuté mléčné výrobky se skladují za stejných podmínek jako mléko.</a:t>
            </a:r>
            <a:endParaRPr lang="cs-CZ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Zakysané mléčné výrobky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výživově velmi hodnotné.</a:t>
            </a:r>
          </a:p>
          <a:p>
            <a:r>
              <a:rPr lang="cs-CZ" dirty="0" smtClean="0"/>
              <a:t>Bakterie mléčného kvašení příznivě ovlivňují složení střevní mikroflóry.</a:t>
            </a:r>
          </a:p>
          <a:p>
            <a:r>
              <a:rPr lang="cs-CZ" dirty="0" smtClean="0"/>
              <a:t>Obsahují vitaminy </a:t>
            </a:r>
            <a:r>
              <a:rPr lang="cs-CZ" dirty="0" err="1" smtClean="0"/>
              <a:t>sk</a:t>
            </a:r>
            <a:r>
              <a:rPr lang="cs-CZ" dirty="0" smtClean="0"/>
              <a:t>. B.</a:t>
            </a:r>
          </a:p>
          <a:p>
            <a:r>
              <a:rPr lang="cs-CZ" dirty="0" smtClean="0"/>
              <a:t>Jsou lehce stravitelné.</a:t>
            </a:r>
          </a:p>
          <a:p>
            <a:r>
              <a:rPr lang="cs-CZ" dirty="0" smtClean="0"/>
              <a:t>Podstatou jejich výroby je mléčné kvašení mléka, případně smetany, pomocí čistých mikrobiálních kultur – tzv. zákysů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Druhy zakysaných ml. výrobků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1) </a:t>
            </a:r>
            <a:r>
              <a:rPr lang="cs-CZ" u="sng" dirty="0" smtClean="0"/>
              <a:t>Jogurty</a:t>
            </a:r>
            <a:r>
              <a:rPr lang="cs-CZ" dirty="0" smtClean="0"/>
              <a:t> – rozdělujeme je podle obsahu tuku (od 0,1% až po 11% tuku) a dále: - bílý – tj. neochucený</a:t>
            </a:r>
          </a:p>
          <a:p>
            <a:pPr>
              <a:buNone/>
            </a:pPr>
            <a:r>
              <a:rPr lang="cs-CZ" dirty="0" smtClean="0"/>
              <a:t>                          - ochucený – většinou s ovocnými přísadami (kousky ovoce, dřeň, džem, sirup) nebo s jinými přísadami (čokoláda, müsli, vaječný koňak, oříšky)</a:t>
            </a:r>
          </a:p>
          <a:p>
            <a:r>
              <a:rPr lang="cs-CZ" dirty="0" smtClean="0"/>
              <a:t>2) </a:t>
            </a:r>
            <a:r>
              <a:rPr lang="cs-CZ" u="sng" dirty="0" smtClean="0"/>
              <a:t>Jogurtové nápoje</a:t>
            </a:r>
            <a:r>
              <a:rPr lang="cs-CZ" dirty="0" smtClean="0"/>
              <a:t> – tekutější konzistence, opět s různými příchutěmi</a:t>
            </a:r>
          </a:p>
          <a:p>
            <a:r>
              <a:rPr lang="cs-CZ" dirty="0" smtClean="0"/>
              <a:t>3) </a:t>
            </a:r>
            <a:r>
              <a:rPr lang="cs-CZ" u="sng" dirty="0" smtClean="0"/>
              <a:t>Kysaná smetana</a:t>
            </a:r>
            <a:r>
              <a:rPr lang="cs-CZ" dirty="0" smtClean="0"/>
              <a:t> – různý obsah tuku (11 až 40%), může být ochucena, např. bylinkami, vaječným koňakem)</a:t>
            </a:r>
          </a:p>
          <a:p>
            <a:r>
              <a:rPr lang="cs-CZ" dirty="0" smtClean="0"/>
              <a:t>4) </a:t>
            </a:r>
            <a:r>
              <a:rPr lang="cs-CZ" u="sng" dirty="0" smtClean="0"/>
              <a:t>Ostatní kysané ml. výrobky </a:t>
            </a:r>
            <a:r>
              <a:rPr lang="cs-CZ" dirty="0" smtClean="0"/>
              <a:t> - acidofilní mléko, </a:t>
            </a:r>
            <a:r>
              <a:rPr lang="cs-CZ" dirty="0" err="1" smtClean="0"/>
              <a:t>biokys</a:t>
            </a:r>
            <a:r>
              <a:rPr lang="cs-CZ" dirty="0" smtClean="0"/>
              <a:t>, kefír, podmáslí.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Skladování zakysaných ml. výrobků – za podobných podmínek jako mléko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1) Jaké tržní druhy smetany znáte?</a:t>
            </a:r>
          </a:p>
          <a:p>
            <a:r>
              <a:rPr lang="cs-CZ" dirty="0" smtClean="0"/>
              <a:t>2) Charakterizujte výživovou hodnotu zakysaných mléčných výrobků.</a:t>
            </a:r>
          </a:p>
          <a:p>
            <a:r>
              <a:rPr lang="cs-CZ" dirty="0" smtClean="0"/>
              <a:t>3)Jaké znáte druhy jogurtů?</a:t>
            </a:r>
          </a:p>
          <a:p>
            <a:r>
              <a:rPr lang="cs-CZ" dirty="0" smtClean="0"/>
              <a:t>4) Jaký obchodní název se používá pro kysanou smetanu?</a:t>
            </a:r>
          </a:p>
          <a:p>
            <a:r>
              <a:rPr lang="cs-CZ" dirty="0" smtClean="0"/>
              <a:t>5) Jmenujte tři z ostatních kysaných mléčných výrobků.</a:t>
            </a:r>
          </a:p>
          <a:p>
            <a:r>
              <a:rPr lang="cs-CZ" dirty="0" smtClean="0"/>
              <a:t>6) Za jakých podmínek se skladují tekuté a zakysané mléčné výrobky?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Josef </a:t>
            </a:r>
            <a:r>
              <a:rPr lang="cs-CZ" dirty="0" err="1" smtClean="0"/>
              <a:t>Kavina</a:t>
            </a:r>
            <a:r>
              <a:rPr lang="cs-CZ" dirty="0" smtClean="0"/>
              <a:t> – Zbožíznalství potravinářského zboží pro 2. ročník středních odborných učilišť a integrovaných středních škol učebního oboru prodavač – prodavačka, zaměření pro potravinářské zboží a smíšené zboží, nakladatelství IQ 147  Praha, 1996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43</TotalTime>
  <Words>564</Words>
  <Application>Microsoft Office PowerPoint</Application>
  <PresentationFormat>Předvádění na obrazovce (4:3)</PresentationFormat>
  <Paragraphs>60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Anotace</vt:lpstr>
      <vt:lpstr>Tekuté mléčné výrobky</vt:lpstr>
      <vt:lpstr>Smetana</vt:lpstr>
      <vt:lpstr>Ochucené mléko</vt:lpstr>
      <vt:lpstr>Zakysané mléčné výrobky</vt:lpstr>
      <vt:lpstr>Druhy zakysaných ml. výrobků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18</cp:revision>
  <dcterms:created xsi:type="dcterms:W3CDTF">2013-08-19T10:13:56Z</dcterms:created>
  <dcterms:modified xsi:type="dcterms:W3CDTF">2014-04-18T17:32:17Z</dcterms:modified>
</cp:coreProperties>
</file>