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66BDA-334A-4B71-A7FE-01DA2627806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2A7FC2-6BBB-4DBB-9022-4B12DA615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B6442F-E0ED-429C-96FD-31B18A0F809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VY_32_INOVACE_03.01.04, sýry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je zaměřený na výklad sýrů. Vysvětluje princip jejich výroby, rozdělení podle různých hledisek, uvádí příklady a věnuje se také skladování a prodeji sýrů.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Rozdělení sýrů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a) podle použité suroviny – sýry z mléka kravského</a:t>
            </a:r>
          </a:p>
          <a:p>
            <a:pPr>
              <a:buNone/>
            </a:pPr>
            <a:r>
              <a:rPr lang="cs-CZ" dirty="0" smtClean="0"/>
              <a:t>                                                   sýry z mléka ovčího</a:t>
            </a:r>
          </a:p>
          <a:p>
            <a:pPr>
              <a:buNone/>
            </a:pPr>
            <a:r>
              <a:rPr lang="cs-CZ" dirty="0" smtClean="0"/>
              <a:t>                                                   sýry z mléka kozího</a:t>
            </a:r>
          </a:p>
          <a:p>
            <a:pPr>
              <a:buNone/>
            </a:pPr>
            <a:r>
              <a:rPr lang="cs-CZ" dirty="0" smtClean="0"/>
              <a:t>    b) podle obsahu sušiny – sýry měkké (do 45% sušiny)</a:t>
            </a:r>
          </a:p>
          <a:p>
            <a:pPr>
              <a:buNone/>
            </a:pPr>
            <a:r>
              <a:rPr lang="cs-CZ" dirty="0" smtClean="0"/>
              <a:t>                                               sýry tvrdé (nad 45% sušiny)</a:t>
            </a:r>
          </a:p>
          <a:p>
            <a:pPr>
              <a:buNone/>
            </a:pPr>
            <a:r>
              <a:rPr lang="cs-CZ" dirty="0" smtClean="0"/>
              <a:t>    c) podle obsahu tuku v sušině – sýry nízkotučné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sýry polotučné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sýry tučné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sýry smetanové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sýry vysokotučné</a:t>
            </a:r>
          </a:p>
          <a:p>
            <a:pPr>
              <a:buNone/>
            </a:pPr>
            <a:r>
              <a:rPr lang="cs-CZ" dirty="0" smtClean="0"/>
              <a:t>   d) podle způsobu výroby – sýry přírodní</a:t>
            </a:r>
          </a:p>
          <a:p>
            <a:pPr>
              <a:buNone/>
            </a:pPr>
            <a:r>
              <a:rPr lang="cs-CZ" dirty="0" smtClean="0"/>
              <a:t>                                                 sýry tavené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Důležité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Sušina</a:t>
            </a:r>
            <a:r>
              <a:rPr lang="cs-CZ" dirty="0" smtClean="0"/>
              <a:t> = to, co zbude po odpaření veškeré vody obecně z každé potraviny, v tomto případě ze sýra.</a:t>
            </a:r>
          </a:p>
          <a:p>
            <a:r>
              <a:rPr lang="cs-CZ" u="sng" dirty="0" smtClean="0"/>
              <a:t>Tuk v sušině</a:t>
            </a:r>
            <a:r>
              <a:rPr lang="cs-CZ" dirty="0" smtClean="0"/>
              <a:t> = obsah tuku, ale ne v celém objemu sýra, nýbrž pouze v sušině.</a:t>
            </a:r>
          </a:p>
          <a:p>
            <a:r>
              <a:rPr lang="cs-CZ" dirty="0" smtClean="0"/>
              <a:t>Např. sýr obsahuje 40% sušiny a obsah tuku v sušině je 45% - celkový obsah tuku vypočítáme tak, že tato dvě čísla mezi sebou vynásobíme a vydělíme 100. Tedy celkový obsah tuku v sýru je 18%.</a:t>
            </a:r>
          </a:p>
          <a:p>
            <a:r>
              <a:rPr lang="cs-CZ" dirty="0" smtClean="0"/>
              <a:t>Úkol pro Vás: kolik % tuku obsahuje sýr s obsahem sušiny 65% a </a:t>
            </a:r>
            <a:r>
              <a:rPr lang="cs-CZ" dirty="0" err="1" smtClean="0"/>
              <a:t>t.v.s</a:t>
            </a:r>
            <a:r>
              <a:rPr lang="cs-CZ" dirty="0" smtClean="0"/>
              <a:t>. 35%?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Přírodní sýry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Vyrábějí se buď se sýřeniny a pak se označují jako </a:t>
            </a:r>
            <a:r>
              <a:rPr lang="cs-CZ" u="sng" dirty="0" smtClean="0"/>
              <a:t>sladké sýry</a:t>
            </a:r>
            <a:r>
              <a:rPr lang="cs-CZ" dirty="0" smtClean="0"/>
              <a:t> nebo z tvarohoviny a pak se jim říká </a:t>
            </a:r>
            <a:r>
              <a:rPr lang="cs-CZ" u="sng" dirty="0" smtClean="0"/>
              <a:t>kyselé sýry.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u="sng" dirty="0" smtClean="0"/>
              <a:t>Sladké sýry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 Sýřenina se krájí a drobí, zahřívá a formuje se z ní sýr, syrovátka se buď nechá odkapat nebo se odděluje lisováním, plísňové sýry se očkují ušlechtilými plísněmi, sýry se nechávají zrát po různou dobu za různé teploty a podmínek.</a:t>
            </a:r>
          </a:p>
          <a:p>
            <a:pPr marL="514350" indent="-514350">
              <a:buNone/>
            </a:pPr>
            <a:r>
              <a:rPr lang="cs-CZ" dirty="0" smtClean="0"/>
              <a:t>       Mezi sladké sýry patří: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Měkké sýry (např. Romadúr, pivní sýr, Balkán)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Tvrdé sýry (např. Eidam, Ementál, Čedar)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Plísňové sýry – se zelenou plísní uvnitř (Niva) nebo s bílou plísní na povrchu (Hermelín, Camembert, </a:t>
            </a:r>
            <a:r>
              <a:rPr lang="cs-CZ" dirty="0" err="1" smtClean="0"/>
              <a:t>Brie</a:t>
            </a:r>
            <a:r>
              <a:rPr lang="cs-CZ" dirty="0" smtClean="0"/>
              <a:t>)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Ovčí sýry (brynza, oštěpek, parenica)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Přírodní sýry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b) </a:t>
            </a:r>
            <a:r>
              <a:rPr lang="cs-CZ" u="sng" dirty="0" smtClean="0"/>
              <a:t>Kyselé sýry</a:t>
            </a:r>
            <a:r>
              <a:rPr lang="cs-CZ" dirty="0" smtClean="0"/>
              <a:t> – tvarohovina se rozřeže a zbaví se syrovátky, potom se, po případném ochucení nebo prosolení, tvaruje a balí.</a:t>
            </a:r>
          </a:p>
          <a:p>
            <a:pPr>
              <a:buNone/>
            </a:pPr>
            <a:r>
              <a:rPr lang="cs-CZ" dirty="0" smtClean="0"/>
              <a:t>    Mezi kyselé sýry patří: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Čerstvé kyselé sýry (např. Imperiál, Lučina, </a:t>
            </a:r>
            <a:r>
              <a:rPr lang="cs-CZ" dirty="0" err="1" smtClean="0"/>
              <a:t>Cottage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Zrající kyselé sýry (např. Olomoucké tvarůžky)</a:t>
            </a:r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Tavené sýry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Tavené sýry se vyrábějí z přírodních sýrů, tvarohu, smetany a různých dalších přísad tavením s tavicími solemi a vodou. Roztavená směs se zatepla formuje a balí. Zabalené sýry se ochlazují.</a:t>
            </a:r>
          </a:p>
          <a:p>
            <a:r>
              <a:rPr lang="cs-CZ" dirty="0" smtClean="0"/>
              <a:t>Mezi tavené sýry patří: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Druhové (více než polovina hmotnosti je z přírodního sýra, po kterém se tavený sýr jmenuje – např. tavená Niva)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Směsné (ze směsi </a:t>
            </a:r>
            <a:r>
              <a:rPr lang="cs-CZ" dirty="0" err="1" smtClean="0"/>
              <a:t>přír</a:t>
            </a:r>
            <a:r>
              <a:rPr lang="cs-CZ" dirty="0" smtClean="0"/>
              <a:t>. sýrů – např. </a:t>
            </a:r>
            <a:r>
              <a:rPr lang="cs-CZ" smtClean="0"/>
              <a:t>Maratonec, Javor)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 přísadou nebo příchutí (se šunkou, se zeleninou, s kapií, se žampiony)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Uzené (např. salámový sýr)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Význam sýrů ve výživě a jejich 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Sýry jsou vysoce výživnou skupinou mléčných výrobků. Hlavní je vysoký obsah bílkovin, poměrně vysoký obsah minerálních látek (vápník, fosfor) a vitaminů.</a:t>
            </a:r>
          </a:p>
          <a:p>
            <a:r>
              <a:rPr lang="cs-CZ" u="sng" dirty="0" smtClean="0"/>
              <a:t>Skladování sýrů: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většině sýrů vyhovuje teplota mezi 4 a 10˚C (tavené sýry do 15˚C)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musí být skladovány v čistých prostorách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nakrojené sýry se chrání před vysycháním – např. folií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sýry zrající pod mazem – skladovat odděleně od jiných potravin (výrazné aroma), popř. lze použít skleněný zvon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Co je základní surovinou při výrobě sladkých a co při výrobě kyselých přírodních sýrů?</a:t>
            </a:r>
          </a:p>
          <a:p>
            <a:r>
              <a:rPr lang="cs-CZ" dirty="0" smtClean="0"/>
              <a:t>2) Co znamená obsahu tuku v sušině?</a:t>
            </a:r>
          </a:p>
          <a:p>
            <a:r>
              <a:rPr lang="cs-CZ" dirty="0" smtClean="0"/>
              <a:t>3) Jak se dělí sýry podle způsobu výroby?</a:t>
            </a:r>
          </a:p>
          <a:p>
            <a:r>
              <a:rPr lang="cs-CZ" dirty="0" smtClean="0"/>
              <a:t>4) Jmenujte čtyři skupiny sladkých přírodních sýrů a ke každé z nich uveďte jeden příklad.</a:t>
            </a:r>
          </a:p>
          <a:p>
            <a:r>
              <a:rPr lang="cs-CZ" dirty="0" smtClean="0"/>
              <a:t>5) Uveďte suroviny pro výrobu tavených sýrů.</a:t>
            </a:r>
          </a:p>
          <a:p>
            <a:r>
              <a:rPr lang="cs-CZ" dirty="0" smtClean="0"/>
              <a:t>6) Jmenujte tři skupiny tavených sýrů.</a:t>
            </a:r>
          </a:p>
          <a:p>
            <a:r>
              <a:rPr lang="cs-CZ" dirty="0" smtClean="0"/>
              <a:t>7) Vysvětlete zásady pro skladování sýrů.</a:t>
            </a:r>
          </a:p>
          <a:p>
            <a:r>
              <a:rPr lang="cs-CZ" dirty="0" smtClean="0"/>
              <a:t>8) Jaký je význam sýrů ve výživě?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102</TotalTime>
  <Words>798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Rozdělení sýrů</vt:lpstr>
      <vt:lpstr>Důležité pojmy</vt:lpstr>
      <vt:lpstr>Přírodní sýry</vt:lpstr>
      <vt:lpstr>Přírodní sýry</vt:lpstr>
      <vt:lpstr>Tavené sýry</vt:lpstr>
      <vt:lpstr>Význam sýrů ve výživě a jejich skladování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23</cp:revision>
  <dcterms:created xsi:type="dcterms:W3CDTF">2013-08-19T12:41:03Z</dcterms:created>
  <dcterms:modified xsi:type="dcterms:W3CDTF">2014-04-18T17:33:36Z</dcterms:modified>
</cp:coreProperties>
</file>