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D620BB-F81A-4A74-B83D-390EFDA6A919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CF0097-83F1-4374-A072-4EFA2F896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F105762-3840-4C33-A9FC-F0D95CE19EA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508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VY_32_INOVACE_03.01.06, rostlinné oleje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nejprve obecně vysvětluje význam tuků ve výživě, rozděluje je na tuky rostlinné, živočišné a upravené a podrobněji se věnuje tukům rostlinným.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Rozdělení tuků a jejich význam ve výživě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původu rozlišujeme: a) rostlinné tuky</a:t>
            </a:r>
          </a:p>
          <a:p>
            <a:pPr>
              <a:buNone/>
            </a:pPr>
            <a:r>
              <a:rPr lang="cs-CZ" dirty="0" smtClean="0"/>
              <a:t>                                                  b) živočišné tuky</a:t>
            </a:r>
          </a:p>
          <a:p>
            <a:pPr>
              <a:buNone/>
            </a:pPr>
            <a:r>
              <a:rPr lang="cs-CZ" dirty="0" smtClean="0"/>
              <a:t>                                                  c) upravené tuky</a:t>
            </a:r>
          </a:p>
          <a:p>
            <a:pPr>
              <a:buNone/>
            </a:pPr>
            <a:r>
              <a:rPr lang="cs-CZ" dirty="0" smtClean="0"/>
              <a:t>    Tuky jsou především </a:t>
            </a:r>
            <a:r>
              <a:rPr lang="cs-CZ" u="sng" dirty="0" smtClean="0"/>
              <a:t>energetickou potravinou</a:t>
            </a:r>
            <a:r>
              <a:rPr lang="cs-CZ" dirty="0" smtClean="0"/>
              <a:t>. Přírodní tuky jsou nositeli v tuku rozpustných vitaminů (A, D, E) a umožňují jejich využití v organismu.</a:t>
            </a:r>
          </a:p>
          <a:p>
            <a:pPr>
              <a:buNone/>
            </a:pPr>
            <a:r>
              <a:rPr lang="cs-CZ" dirty="0" smtClean="0"/>
              <a:t>    Tuky patří mezi základní potraviny.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Rostlinné oleje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Nejdůležitějšími surovinami pro jejich výrobu jsou: řepka olejná, slunečnice, podzemnice olejná, sója, olivy, atd.</a:t>
            </a:r>
          </a:p>
          <a:p>
            <a:r>
              <a:rPr lang="cs-CZ" dirty="0" smtClean="0"/>
              <a:t>Výroba se skládá ze dvou fází: 1) výroba surových olejů</a:t>
            </a:r>
          </a:p>
          <a:p>
            <a:pPr>
              <a:buNone/>
            </a:pPr>
            <a:r>
              <a:rPr lang="cs-CZ" dirty="0" smtClean="0"/>
              <a:t>                                                        2) rafinace</a:t>
            </a:r>
          </a:p>
          <a:p>
            <a:pPr>
              <a:buNone/>
            </a:pPr>
            <a:r>
              <a:rPr lang="cs-CZ" dirty="0" smtClean="0"/>
              <a:t>    1) </a:t>
            </a:r>
            <a:r>
              <a:rPr lang="cs-CZ" u="sng" dirty="0" smtClean="0"/>
              <a:t> Výroba surových olejů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Olejnina (semena či plody) se nejprve upravuje (čistí, loupe, drtí) a pak se získává olej: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  lisováním – nejprve za studena (max. do 50˚C) se </a:t>
            </a:r>
          </a:p>
          <a:p>
            <a:pPr>
              <a:buNone/>
            </a:pPr>
            <a:r>
              <a:rPr lang="cs-CZ" dirty="0" smtClean="0"/>
              <a:t>                            lisuje tzv. panenský olej (kvalitní, světlý),</a:t>
            </a:r>
          </a:p>
          <a:p>
            <a:pPr>
              <a:buNone/>
            </a:pPr>
            <a:r>
              <a:rPr lang="cs-CZ" dirty="0" smtClean="0"/>
              <a:t>                            potom dolisování při vyšší teplotě a tlaku </a:t>
            </a:r>
          </a:p>
          <a:p>
            <a:pPr>
              <a:buNone/>
            </a:pPr>
            <a:r>
              <a:rPr lang="cs-CZ" dirty="0" smtClean="0"/>
              <a:t>                            (olej je tmavší a méně kvalitní)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  extrakcí – provádí se vhodným tukovým rozpouštědlem</a:t>
            </a:r>
          </a:p>
          <a:p>
            <a:pPr>
              <a:buNone/>
            </a:pPr>
            <a:r>
              <a:rPr lang="cs-CZ" dirty="0" smtClean="0"/>
              <a:t>                         (např. extrakčním benzinem), získá se roztok tuku</a:t>
            </a:r>
          </a:p>
          <a:p>
            <a:pPr>
              <a:buNone/>
            </a:pPr>
            <a:r>
              <a:rPr lang="cs-CZ" dirty="0" smtClean="0"/>
              <a:t>                          v rozpouštědle, dále se provádí filtrace a odstranění veškerého </a:t>
            </a:r>
          </a:p>
          <a:p>
            <a:pPr>
              <a:buNone/>
            </a:pPr>
            <a:r>
              <a:rPr lang="cs-CZ" dirty="0" smtClean="0"/>
              <a:t>                          rozpouštědla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Rostlinné oleje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2)</a:t>
            </a:r>
            <a:r>
              <a:rPr lang="cs-CZ" u="sng" dirty="0" smtClean="0"/>
              <a:t>Rafinace</a:t>
            </a:r>
            <a:r>
              <a:rPr lang="cs-CZ" dirty="0" smtClean="0"/>
              <a:t> = soubor technologických (fyzikálních i chemických) operací, které odstraňují ze surového oleje netukové složky.</a:t>
            </a:r>
          </a:p>
          <a:p>
            <a:pPr>
              <a:buNone/>
            </a:pPr>
            <a:r>
              <a:rPr lang="cs-CZ" dirty="0" smtClean="0"/>
              <a:t>   Rafinací získá olej lepší chuť a vůni a delší trvanlivost.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Po rafinaci se mohou rostlinné oleje ještě upravovat (např. aromatizovat – např. citronovou silicí nebo vitaminizovat).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Tržní druhy rostlinných olejů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Rostlinné oleje se prodávají v širokém výběru. Lze je rozdělit podle různých hledisek: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A) Panenské oleje (tj. nerafinované) – nejčastěji olivový olej, méně slunečnicový, lněný, z dýňových semen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B) Rafinované oleje – buď </a:t>
            </a:r>
            <a:r>
              <a:rPr lang="cs-CZ" dirty="0" err="1" smtClean="0"/>
              <a:t>jednodruhové</a:t>
            </a:r>
            <a:r>
              <a:rPr lang="cs-CZ" dirty="0" smtClean="0"/>
              <a:t> (slunečnicový) nebo směsi (ze směsi olejnin)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Rostlinné oleje se dodávají do prodeje většinou ve skleněných nebo plastových lahvích.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Rozdělte tuky podle jejich původu.</a:t>
            </a:r>
          </a:p>
          <a:p>
            <a:r>
              <a:rPr lang="cs-CZ" dirty="0" smtClean="0"/>
              <a:t>2) Vysvětlete význam tuků ve výživě.</a:t>
            </a:r>
          </a:p>
          <a:p>
            <a:r>
              <a:rPr lang="cs-CZ" dirty="0" smtClean="0"/>
              <a:t>3) Z jakých surovin se vyrábějí rostlinné oleje?</a:t>
            </a:r>
          </a:p>
          <a:p>
            <a:r>
              <a:rPr lang="cs-CZ" dirty="0" smtClean="0"/>
              <a:t>4) Z jakých dvou operací se skládá výroba rostlinných olejů?</a:t>
            </a:r>
          </a:p>
          <a:p>
            <a:r>
              <a:rPr lang="cs-CZ" dirty="0" smtClean="0"/>
              <a:t>5) Kvalitnější olej získáme lisováním za studena nebo za tepla? Je mezi nimi ještě nějaký rozdíl?</a:t>
            </a:r>
          </a:p>
          <a:p>
            <a:r>
              <a:rPr lang="cs-CZ" dirty="0" smtClean="0"/>
              <a:t>6) Co je to extrakce? Čím se provádí?</a:t>
            </a:r>
          </a:p>
          <a:p>
            <a:r>
              <a:rPr lang="cs-CZ" dirty="0" smtClean="0"/>
              <a:t>7) Rozdělte rostlinné oleje podle libovolného hlediska a uveďte příklady k jednotlivým skupinám.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</TotalTime>
  <Words>555</Words>
  <Application>Microsoft Office PowerPoint</Application>
  <PresentationFormat>Předvádění na obrazovce (4:3)</PresentationFormat>
  <Paragraphs>65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Rozdělení tuků a jejich význam ve výživě</vt:lpstr>
      <vt:lpstr>Rostlinné oleje</vt:lpstr>
      <vt:lpstr>Rostlinné oleje</vt:lpstr>
      <vt:lpstr>Tržní druhy rostlinných olejů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17</cp:revision>
  <dcterms:created xsi:type="dcterms:W3CDTF">2013-08-20T06:49:12Z</dcterms:created>
  <dcterms:modified xsi:type="dcterms:W3CDTF">2014-04-18T17:34:47Z</dcterms:modified>
</cp:coreProperties>
</file>