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4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8C67E3-B03C-45E7-B681-6F96ACD45D01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A58845-E85D-4765-98F3-38A684C8B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B433927-18B5-41FC-8CDF-08291EEF68F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508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VY_32_INOVACE_03.01.08, máslo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oboru prodavač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předmětu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učebního oboru Prodavač.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 látky i otázky k procvičení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opakování.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se samostatně zaměřuje na máslo jako důležitý živočišný tuk. Přibližuje jeho složení, význam ve výživě, tržní druhy a skladování.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Máslo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Máslo je emulze mléčného tuku (82%) a vody.</a:t>
            </a:r>
          </a:p>
          <a:p>
            <a:r>
              <a:rPr lang="cs-CZ" dirty="0" smtClean="0"/>
              <a:t>Jsou v něm obsažené všechny přirozené součástí mléka (tj. mléčný cukr, bílkoviny, minerální látky, vitaminy)</a:t>
            </a:r>
          </a:p>
          <a:p>
            <a:r>
              <a:rPr lang="cs-CZ" dirty="0" smtClean="0"/>
              <a:t>Pro lidský organismus je především zdrojem energie, obsahuje cholesterol.</a:t>
            </a:r>
          </a:p>
          <a:p>
            <a:r>
              <a:rPr lang="cs-CZ" dirty="0" smtClean="0"/>
              <a:t>V obchodní praxi se k máslu přiřazuje také např. pomazánkové máslo či máslo s rostlinným tukem.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Výroba a tržní druhy másla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Surovinou pro výrobu másla je smetana, která se pasterizuje, stlouká se (v tzv. zmáselňovačích) mechanickým způsobem – oddělí se podmáslí, máslo se dále hněte, formuje a balí.</a:t>
            </a:r>
          </a:p>
          <a:p>
            <a:r>
              <a:rPr lang="cs-CZ" u="sng" dirty="0" smtClean="0"/>
              <a:t>Tržní druhy másla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rozlišujeme: a) čerstvé máslo – výběrové</a:t>
            </a:r>
          </a:p>
          <a:p>
            <a:pPr>
              <a:buNone/>
            </a:pPr>
            <a:r>
              <a:rPr lang="cs-CZ" dirty="0" smtClean="0"/>
              <a:t>                                                         čerstvé</a:t>
            </a:r>
          </a:p>
          <a:p>
            <a:pPr>
              <a:buNone/>
            </a:pPr>
            <a:r>
              <a:rPr lang="cs-CZ" dirty="0" smtClean="0"/>
              <a:t>                                                         se smet. zákysem</a:t>
            </a:r>
          </a:p>
          <a:p>
            <a:pPr>
              <a:buNone/>
            </a:pPr>
            <a:r>
              <a:rPr lang="cs-CZ" dirty="0" smtClean="0"/>
              <a:t>                          b) skladované máslo – stolní (skladováno </a:t>
            </a:r>
          </a:p>
          <a:p>
            <a:pPr>
              <a:buNone/>
            </a:pPr>
            <a:r>
              <a:rPr lang="cs-CZ" dirty="0" smtClean="0"/>
              <a:t>                               v mrazírnách)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Speciální druhy másla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speciální druhy másla patří:</a:t>
            </a:r>
          </a:p>
          <a:p>
            <a:r>
              <a:rPr lang="cs-CZ" dirty="0" smtClean="0"/>
              <a:t>a) ochucené máslo – ochucené různými přísadami (směsí bylinek, cibulí, česnekem)</a:t>
            </a:r>
          </a:p>
          <a:p>
            <a:r>
              <a:rPr lang="cs-CZ" dirty="0" smtClean="0"/>
              <a:t>b) máslo s rostlinným tukem  - část živočišného tuku je nahrazena tukem rostlinným, tím se snižuje obsah cholesterolu (např. AB máslo, Zlatá Haná)</a:t>
            </a:r>
          </a:p>
          <a:p>
            <a:r>
              <a:rPr lang="cs-CZ" dirty="0" smtClean="0"/>
              <a:t>c) pomazánkové máslo – má charakter koncentrované zakysané smetany, obsahuje pouze 35% mléčného tuku (zbytek sušina a voda), v prodeji bez příchutě nebo různě ochucené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Skladování másla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Máslo se skladuje při teplotě 1 až 6˚C.</a:t>
            </a:r>
          </a:p>
          <a:p>
            <a:r>
              <a:rPr lang="cs-CZ" dirty="0" smtClean="0"/>
              <a:t>Pomazánkové máslo od 1 do 10˚C.</a:t>
            </a:r>
          </a:p>
          <a:p>
            <a:r>
              <a:rPr lang="cs-CZ" dirty="0" smtClean="0"/>
              <a:t>Máslo (stejně jako všechny ostatní tuky) může </a:t>
            </a:r>
            <a:r>
              <a:rPr lang="cs-CZ" u="sng" dirty="0" smtClean="0"/>
              <a:t>žluknout.</a:t>
            </a:r>
            <a:r>
              <a:rPr lang="cs-CZ" dirty="0" smtClean="0"/>
              <a:t> Žluknutí se projevuje zhoršením chuti, vůně, barvy i konzistence. Žluknutí se urychluje působením slunečního světla, vzdušného kyslíku, vyšší teploty.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Máslo je emulze kterých dvou složek?</a:t>
            </a:r>
          </a:p>
          <a:p>
            <a:r>
              <a:rPr lang="cs-CZ" dirty="0" smtClean="0"/>
              <a:t>2) Kolik tuku obsahuje máslo?</a:t>
            </a:r>
          </a:p>
          <a:p>
            <a:r>
              <a:rPr lang="cs-CZ" dirty="0" smtClean="0"/>
              <a:t>3) Co je to stloukání másla?</a:t>
            </a:r>
          </a:p>
          <a:p>
            <a:r>
              <a:rPr lang="cs-CZ" dirty="0" smtClean="0"/>
              <a:t>4) Jaký je rozdíl mezi čerstvým a stolním máslem?</a:t>
            </a:r>
          </a:p>
          <a:p>
            <a:r>
              <a:rPr lang="cs-CZ" dirty="0" smtClean="0"/>
              <a:t>5) Uveďte dva speciální druhy másla.</a:t>
            </a:r>
          </a:p>
          <a:p>
            <a:r>
              <a:rPr lang="cs-CZ" dirty="0" smtClean="0"/>
              <a:t>6) Při jaké teplotě se máslo skladuje?</a:t>
            </a:r>
          </a:p>
          <a:p>
            <a:r>
              <a:rPr lang="cs-CZ" dirty="0" smtClean="0"/>
              <a:t>7) Co je to žluknutí tuků, jak se projevuje?</a:t>
            </a:r>
          </a:p>
          <a:p>
            <a:r>
              <a:rPr lang="cs-CZ" dirty="0" smtClean="0"/>
              <a:t>8) Co urychluje žluknutí tuků?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</a:t>
            </a:r>
            <a:r>
              <a:rPr lang="cs-CZ" dirty="0" err="1" smtClean="0"/>
              <a:t>Kavina</a:t>
            </a:r>
            <a:r>
              <a:rPr lang="cs-CZ" dirty="0" smtClean="0"/>
              <a:t> – Zbožíznalství potravinářského zboží pro 2. ročník středních odborných učilišť a integrovaných středních škol učebního oboru prodavač – prodavačka, zaměření pro potravinářské zboží a smíšené zboží, nakladatelství IQ 147  Praha, 1996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</TotalTime>
  <Words>487</Words>
  <Application>Microsoft Office PowerPoint</Application>
  <PresentationFormat>Předvádění na obrazovce (4:3)</PresentationFormat>
  <Paragraphs>54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</vt:lpstr>
      <vt:lpstr>Máslo</vt:lpstr>
      <vt:lpstr>Výroba a tržní druhy másla</vt:lpstr>
      <vt:lpstr>Speciální druhy másla</vt:lpstr>
      <vt:lpstr>Skladování másla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9</cp:revision>
  <dcterms:created xsi:type="dcterms:W3CDTF">2013-08-20T08:05:09Z</dcterms:created>
  <dcterms:modified xsi:type="dcterms:W3CDTF">2014-04-18T17:35:47Z</dcterms:modified>
</cp:coreProperties>
</file>