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77977-5FC9-4683-99E5-AE2B982F960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047BF2-5C66-4A98-A2A6-505629E0DE0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9B86E8-86EA-4577-AECC-DC162DEA473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25082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VY_32_INOVACE_03.01.09, upravené tuky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oboru prodavač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předmětu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Zbožíznalství  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učebního oboru Prodavač.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 látky i otázky k procvičení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opakování.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se věnuje výkladu látky o upravených pokrmových tucích. Vysvětluje principy jejich výroby, druhy a skladování.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Dělení upravených tuků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Výroba upravených tuků je založena na dvou základních postupech: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a) emulgaci tuků – výroba tzv. margarínů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b) ztužování (tzv. hydrogenaci) tuků – výroba tzv. ztužených pokrmových tuků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Margaríny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Margaríny jsou emulze dvou složek: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tukové složky (rostlinné nebo živočišné tuky)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vodné složky (voda, mléko, smetana)</a:t>
            </a:r>
          </a:p>
          <a:p>
            <a:pPr>
              <a:buNone/>
            </a:pPr>
            <a:r>
              <a:rPr lang="cs-CZ" dirty="0" smtClean="0"/>
              <a:t>Přidávají se přísady: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emulgátor – látka, která napomáhá vzniku a trvání emulze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antioxidant – látka, která zvyšuje trvanlivost, protože zamezuje oxidaci, tedy žluknutí tuků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barviva, </a:t>
            </a:r>
            <a:r>
              <a:rPr lang="cs-CZ" dirty="0" err="1" smtClean="0"/>
              <a:t>aromata</a:t>
            </a:r>
            <a:r>
              <a:rPr lang="cs-CZ" dirty="0" smtClean="0"/>
              <a:t>, konzervační prostředky, vitaminy</a:t>
            </a:r>
          </a:p>
          <a:p>
            <a:pPr>
              <a:buNone/>
            </a:pPr>
            <a:r>
              <a:rPr lang="cs-CZ" dirty="0" smtClean="0"/>
              <a:t>Na trhu se rozlišují:</a:t>
            </a:r>
          </a:p>
          <a:p>
            <a:pPr marL="514350" indent="-514350">
              <a:buAutoNum type="alphaLcParenR"/>
            </a:pPr>
            <a:r>
              <a:rPr lang="cs-CZ" dirty="0" smtClean="0"/>
              <a:t>vodové (např. </a:t>
            </a:r>
            <a:r>
              <a:rPr lang="cs-CZ" dirty="0" err="1" smtClean="0"/>
              <a:t>Rosma</a:t>
            </a:r>
            <a:r>
              <a:rPr lang="cs-CZ" dirty="0" smtClean="0"/>
              <a:t>)</a:t>
            </a:r>
          </a:p>
          <a:p>
            <a:pPr marL="514350" indent="-514350">
              <a:buAutoNum type="alphaLcParenR"/>
            </a:pPr>
            <a:r>
              <a:rPr lang="cs-CZ" dirty="0" smtClean="0"/>
              <a:t>mléčné (např. Alfa, Perla, </a:t>
            </a:r>
            <a:r>
              <a:rPr lang="cs-CZ" dirty="0" err="1" smtClean="0"/>
              <a:t>Rama</a:t>
            </a:r>
            <a:r>
              <a:rPr lang="cs-CZ" dirty="0" smtClean="0"/>
              <a:t>, </a:t>
            </a:r>
            <a:r>
              <a:rPr lang="cs-CZ" dirty="0" err="1" smtClean="0"/>
              <a:t>Hera</a:t>
            </a:r>
            <a:r>
              <a:rPr lang="cs-CZ" dirty="0" smtClean="0"/>
              <a:t>)</a:t>
            </a:r>
          </a:p>
          <a:p>
            <a:pPr marL="514350" indent="-514350">
              <a:buNone/>
            </a:pPr>
            <a:r>
              <a:rPr lang="cs-CZ" dirty="0" smtClean="0"/>
              <a:t>Zvláštní skupinou jsou tzv. nízkoenergetické margaríny (se</a:t>
            </a:r>
          </a:p>
          <a:p>
            <a:pPr marL="514350" indent="-514350">
              <a:buNone/>
            </a:pPr>
            <a:r>
              <a:rPr lang="cs-CZ" dirty="0" smtClean="0"/>
              <a:t>sníženým obsahem tuku a tedy nižší energetickou hodnotou).</a:t>
            </a:r>
          </a:p>
          <a:p>
            <a:pPr marL="514350" indent="-514350">
              <a:buAutoNum type="alphaLcParenR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Ztužené pokrmové tuky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Hydrogenace = přeměna tekutých tuků (např. rostlinných olejů) v pevné tuky působením vodíku za přítomnosti katalyzátoru a za určité teploty a tlaku.</a:t>
            </a:r>
          </a:p>
          <a:p>
            <a:r>
              <a:rPr lang="cs-CZ" dirty="0" smtClean="0"/>
              <a:t>Při hydrogenaci získává tuk světlejší barvu a jemnější vůni.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u="sng" dirty="0" smtClean="0"/>
              <a:t>Tržní druhy:</a:t>
            </a:r>
          </a:p>
          <a:p>
            <a:pPr marL="514350" indent="-514350">
              <a:buAutoNum type="alphaLcParenR"/>
            </a:pPr>
            <a:r>
              <a:rPr lang="cs-CZ" dirty="0" smtClean="0"/>
              <a:t>Ztužené pokrmové tuky (např. </a:t>
            </a:r>
            <a:r>
              <a:rPr lang="cs-CZ" dirty="0" err="1" smtClean="0"/>
              <a:t>Lukana</a:t>
            </a:r>
            <a:r>
              <a:rPr lang="cs-CZ" dirty="0" smtClean="0"/>
              <a:t>, Omega)</a:t>
            </a:r>
          </a:p>
          <a:p>
            <a:pPr marL="514350" indent="-514350">
              <a:buAutoNum type="alphaLcParenR"/>
            </a:pPr>
            <a:r>
              <a:rPr lang="cs-CZ" dirty="0" smtClean="0"/>
              <a:t>Šlehané pokrmové tuky (Planta, Ceres soft)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Přepalování a skladování tuků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Při teplotě nad 180˚C se tuky přepalují. </a:t>
            </a:r>
          </a:p>
          <a:p>
            <a:r>
              <a:rPr lang="cs-CZ" dirty="0" smtClean="0"/>
              <a:t>Při přepalování vznikají karcinogenní látky. </a:t>
            </a:r>
          </a:p>
          <a:p>
            <a:r>
              <a:rPr lang="cs-CZ" dirty="0" smtClean="0"/>
              <a:t>Přepálení tuku se pozná podle štiplavého kouře, který drážní sliznice.</a:t>
            </a:r>
          </a:p>
          <a:p>
            <a:r>
              <a:rPr lang="cs-CZ" dirty="0" smtClean="0"/>
              <a:t>Přepálené tuky se nesmějí při přípravě pokrmů používat.</a:t>
            </a:r>
          </a:p>
          <a:p>
            <a:r>
              <a:rPr lang="cs-CZ" dirty="0" smtClean="0"/>
              <a:t>Vyrábějí se speciální pokrmové tuky odolné proti přepalování – tzv. </a:t>
            </a:r>
            <a:r>
              <a:rPr lang="cs-CZ" u="sng" dirty="0" smtClean="0"/>
              <a:t>fritovací tuky</a:t>
            </a:r>
            <a:r>
              <a:rPr lang="cs-CZ" dirty="0" smtClean="0"/>
              <a:t>, které se přepalují až při teplotě okolo 220˚C.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Skladování tuků: tuky se skladují v suchu a chladnu (nejlépe v chladicím zařízení), chrání se před slunečním zářením. Zásadně se nevystavují ve výloze. Tukům škodí přímý styk s kovem a vzdušný kyslík.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Z čeho se vyrábějí upravené tuky?</a:t>
            </a:r>
          </a:p>
          <a:p>
            <a:r>
              <a:rPr lang="cs-CZ" dirty="0" smtClean="0"/>
              <a:t>2) Jaké dva výrobní postupy se při výrobě upravených tuků uplatňují?</a:t>
            </a:r>
          </a:p>
          <a:p>
            <a:r>
              <a:rPr lang="cs-CZ" dirty="0" smtClean="0"/>
              <a:t>3) Co je to margarín?</a:t>
            </a:r>
          </a:p>
          <a:p>
            <a:r>
              <a:rPr lang="cs-CZ" dirty="0" smtClean="0"/>
              <a:t>4) Jakou funkci má v margarínu emulgátor a jakou antioxidant?</a:t>
            </a:r>
          </a:p>
          <a:p>
            <a:r>
              <a:rPr lang="cs-CZ" dirty="0" smtClean="0"/>
              <a:t>5) Co je to hydrogenace tuků?</a:t>
            </a:r>
          </a:p>
          <a:p>
            <a:r>
              <a:rPr lang="cs-CZ" dirty="0" smtClean="0"/>
              <a:t>6) Při jaké teplotě se tuky přepalují?</a:t>
            </a:r>
          </a:p>
          <a:p>
            <a:r>
              <a:rPr lang="cs-CZ" dirty="0" smtClean="0"/>
              <a:t>7) Jakou výhodu mají tzv. fritovací tuky?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</a:t>
            </a:r>
            <a:r>
              <a:rPr lang="cs-CZ" dirty="0" err="1" smtClean="0"/>
              <a:t>Kavina</a:t>
            </a:r>
            <a:r>
              <a:rPr lang="cs-CZ" dirty="0" smtClean="0"/>
              <a:t> – Zbožíznalství potravinářského zboží pro 2. ročník středních odborných učilišť a integrovaných středních škol učebního oboru prodavač – prodavačka, zaměření pro potravinářské zboží a smíšené zboží, nakladatelství IQ 147  Praha, 1996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</TotalTime>
  <Words>512</Words>
  <Application>Microsoft Office PowerPoint</Application>
  <PresentationFormat>Předvádění na obrazovce (4:3)</PresentationFormat>
  <Paragraphs>65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Anotace</vt:lpstr>
      <vt:lpstr>Dělení upravených tuků</vt:lpstr>
      <vt:lpstr>Margaríny</vt:lpstr>
      <vt:lpstr>Ztužené pokrmové tuky</vt:lpstr>
      <vt:lpstr>Přepalování a skladování tuků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15</cp:revision>
  <dcterms:created xsi:type="dcterms:W3CDTF">2013-08-20T08:36:52Z</dcterms:created>
  <dcterms:modified xsi:type="dcterms:W3CDTF">2014-04-18T17:36:13Z</dcterms:modified>
</cp:coreProperties>
</file>