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7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35A21-CDA8-4098-8BE1-CEB0DCCB6DDF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4FDEBD-ACBA-4C61-BFAA-537B72651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0574BD0-92FB-4BA6-9A02-CEADE156F3C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VY_32_INOVACE_03.01.10, vejce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věnuje výkladu látky o vejcích, přibližuje význam vajec ve výživě, jejich složení, tržní druhy. Věnuje se také požadavkům na jejich jakost a skladování.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Vejce a jejich význam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 našem trhu jsou především slepičí vejce (výjimečně husí, kachní nebo křepelčí).</a:t>
            </a:r>
          </a:p>
          <a:p>
            <a:r>
              <a:rPr lang="cs-CZ" dirty="0" smtClean="0"/>
              <a:t>Průměrná roční snůška od jedné nosnice je 180 až 240 ks vajec ročně.</a:t>
            </a:r>
          </a:p>
          <a:p>
            <a:r>
              <a:rPr lang="cs-CZ" dirty="0" smtClean="0"/>
              <a:t>Vejce obsahují téměř všechny látky, které člověk potřebuje pro svou výživu. Jejich výživová hodnota je srovnatelná s masem a mlékem.</a:t>
            </a:r>
          </a:p>
          <a:p>
            <a:r>
              <a:rPr lang="cs-CZ" dirty="0" smtClean="0"/>
              <a:t>Vejce obsahují: plnohodnotné bílkoviny</a:t>
            </a:r>
          </a:p>
          <a:p>
            <a:pPr>
              <a:buNone/>
            </a:pPr>
            <a:r>
              <a:rPr lang="cs-CZ" dirty="0" smtClean="0"/>
              <a:t>                              žloutkový olej</a:t>
            </a:r>
          </a:p>
          <a:p>
            <a:pPr>
              <a:buNone/>
            </a:pPr>
            <a:r>
              <a:rPr lang="cs-CZ" dirty="0" smtClean="0"/>
              <a:t>                              vitaminy (A, D a </a:t>
            </a:r>
            <a:r>
              <a:rPr lang="cs-CZ" dirty="0" err="1" smtClean="0"/>
              <a:t>sk</a:t>
            </a:r>
            <a:r>
              <a:rPr lang="cs-CZ" dirty="0" smtClean="0"/>
              <a:t>. B)</a:t>
            </a:r>
          </a:p>
          <a:p>
            <a:pPr>
              <a:buNone/>
            </a:pPr>
            <a:r>
              <a:rPr lang="cs-CZ" dirty="0" smtClean="0"/>
              <a:t>                              minerální látky (vápník, fosfor, hořčík)</a:t>
            </a:r>
          </a:p>
          <a:p>
            <a:pPr>
              <a:buNone/>
            </a:pPr>
            <a:r>
              <a:rPr lang="cs-CZ" dirty="0" smtClean="0"/>
              <a:t>    Záporem vajec je poměrně vysoký obsah cholesterolu.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Části vejce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Vejce se skládá z následujících částí: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skořápka – prostupná pro plyny a kapaliny, zbarvená podle plemene nosnic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podskořápková</a:t>
            </a:r>
            <a:r>
              <a:rPr lang="cs-CZ" dirty="0" smtClean="0"/>
              <a:t> blanka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vzduchová bublina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bílek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žloutek – obalený tenkou blankou s viditelným zárodečným terčíkem, žloutek je uprostřed vejce udržován dvěma provazci tzv. </a:t>
            </a:r>
            <a:r>
              <a:rPr lang="cs-CZ" dirty="0" err="1" smtClean="0"/>
              <a:t>chalazy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Tržní druhy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Skořápková vejce se prodávají buď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Čerstvá – neskladují se při teplotě pod 5˚C, v prodeji jsou: - tříděná (podle velikosti)</a:t>
            </a:r>
          </a:p>
          <a:p>
            <a:pPr>
              <a:buNone/>
            </a:pPr>
            <a:r>
              <a:rPr lang="cs-CZ" dirty="0" smtClean="0"/>
              <a:t>             - vytříděná – s narušenou skořápkou (tzv. </a:t>
            </a:r>
          </a:p>
          <a:p>
            <a:pPr>
              <a:buNone/>
            </a:pPr>
            <a:r>
              <a:rPr lang="cs-CZ" dirty="0" smtClean="0"/>
              <a:t>                                    </a:t>
            </a:r>
            <a:r>
              <a:rPr lang="cs-CZ" dirty="0" err="1" smtClean="0"/>
              <a:t>křapky</a:t>
            </a:r>
            <a:r>
              <a:rPr lang="cs-CZ" dirty="0" smtClean="0"/>
              <a:t>) nebo malá</a:t>
            </a:r>
          </a:p>
          <a:p>
            <a:pPr>
              <a:buNone/>
            </a:pPr>
            <a:r>
              <a:rPr lang="cs-CZ" dirty="0" smtClean="0"/>
              <a:t>             - netříděná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Chladírenská  - konzervovaná chladem, uchovávaná při teplotě pod 5˚C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Požadavky na jakost a skladování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Základními ukazateli jakosti jsou čerstvost, hmotnost, neporušenost skořápky a čistota skořápky.</a:t>
            </a:r>
          </a:p>
          <a:p>
            <a:r>
              <a:rPr lang="cs-CZ" dirty="0" smtClean="0"/>
              <a:t>Ve žloutku nesmí být zřetelně vyvinutý zárodek</a:t>
            </a:r>
          </a:p>
          <a:p>
            <a:r>
              <a:rPr lang="cs-CZ" dirty="0" smtClean="0"/>
              <a:t>Skořápka musí být neporušená, bez trhlin a čistá. Nesmí být omývána, protože je pórovitá a při jejím omývání by se dovnitř vejce mohly dostat nečistoty a infekce.</a:t>
            </a:r>
          </a:p>
          <a:p>
            <a:r>
              <a:rPr lang="cs-CZ" dirty="0" smtClean="0"/>
              <a:t>Čerstvá vejce se skladují při teplotě 5 a 18˚C, chladírenská pod 5˚C.</a:t>
            </a:r>
          </a:p>
          <a:p>
            <a:r>
              <a:rPr lang="cs-CZ" dirty="0" smtClean="0"/>
              <a:t>Vejce se stavějí tupým koncem nahoru a chrání se před přímými slunečními paprsky.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Značení vajec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Každé vejce musí být označeno kódem, ze kterého se dají vyčíst důležité informace.</a:t>
            </a:r>
          </a:p>
          <a:p>
            <a:r>
              <a:rPr lang="cs-CZ" dirty="0" smtClean="0"/>
              <a:t>první číslo ukazuje na způsob chovu nosnic:</a:t>
            </a:r>
          </a:p>
          <a:p>
            <a:pPr>
              <a:buNone/>
            </a:pPr>
            <a:r>
              <a:rPr lang="cs-CZ" dirty="0" smtClean="0"/>
              <a:t>    0 – vejce z ekologického chovu</a:t>
            </a:r>
          </a:p>
          <a:p>
            <a:pPr>
              <a:buNone/>
            </a:pPr>
            <a:r>
              <a:rPr lang="cs-CZ" dirty="0" smtClean="0"/>
              <a:t>    1 – vejce nosnic ve volném výběhu</a:t>
            </a:r>
          </a:p>
          <a:p>
            <a:pPr>
              <a:buNone/>
            </a:pPr>
            <a:r>
              <a:rPr lang="cs-CZ" dirty="0" smtClean="0"/>
              <a:t>    2 – vejce nosnic v halách (na podestýlce)</a:t>
            </a:r>
          </a:p>
          <a:p>
            <a:pPr>
              <a:buNone/>
            </a:pPr>
            <a:r>
              <a:rPr lang="cs-CZ" dirty="0" smtClean="0"/>
              <a:t>    3 – vejce nosnic v klecích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následuje kód země – např. CZ – Česká republika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</a:t>
            </a:r>
            <a:r>
              <a:rPr lang="cs-CZ" smtClean="0"/>
              <a:t>onečné </a:t>
            </a:r>
            <a:r>
              <a:rPr lang="cs-CZ" dirty="0" smtClean="0"/>
              <a:t>čtyřčíslí – registrační číslo hospodářství (kód producenta)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Vaječný 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Získává se vytloukáním skořápkových vajec.</a:t>
            </a:r>
          </a:p>
          <a:p>
            <a:r>
              <a:rPr lang="cs-CZ" dirty="0" smtClean="0"/>
              <a:t>Vytlučená hmota se filtruje, homogenizuje a pasteruje.</a:t>
            </a:r>
          </a:p>
          <a:p>
            <a:r>
              <a:rPr lang="cs-CZ" dirty="0" smtClean="0"/>
              <a:t>Vaječný obsah se používá hlavně v potravinářském průmyslu.</a:t>
            </a:r>
          </a:p>
          <a:p>
            <a:r>
              <a:rPr lang="cs-CZ" dirty="0" smtClean="0"/>
              <a:t>Zpracovávají se buď odděleně žloutky nebo bílky nebo vaječná směs.</a:t>
            </a:r>
          </a:p>
          <a:p>
            <a:r>
              <a:rPr lang="cs-CZ" dirty="0" smtClean="0"/>
              <a:t>Rozlišuje se: - chlazený vaječný obsah</a:t>
            </a:r>
          </a:p>
          <a:p>
            <a:pPr>
              <a:buNone/>
            </a:pPr>
            <a:r>
              <a:rPr lang="cs-CZ" dirty="0" smtClean="0"/>
              <a:t>                          - zmrazený vaječný obsah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Skladuje se podle druhu – chlazený 0 až 5˚C, zmrazený při – 18˚C, chrání se před slunečním zařízením a před výrobky s výrazným pachem.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Jaké důležité živiny vejce obsahují?</a:t>
            </a:r>
          </a:p>
          <a:p>
            <a:r>
              <a:rPr lang="cs-CZ" dirty="0" smtClean="0"/>
              <a:t>2) Popište části vejce.</a:t>
            </a:r>
          </a:p>
          <a:p>
            <a:r>
              <a:rPr lang="cs-CZ" dirty="0" smtClean="0"/>
              <a:t>3) Jaké znáte tržní druhy vajec?</a:t>
            </a:r>
          </a:p>
          <a:p>
            <a:r>
              <a:rPr lang="cs-CZ" dirty="0" smtClean="0"/>
              <a:t>4) Při jaké teplotě se vejce skladují?</a:t>
            </a:r>
          </a:p>
          <a:p>
            <a:r>
              <a:rPr lang="cs-CZ" dirty="0" smtClean="0"/>
              <a:t>5) Proč se nesmí vejce omývat?</a:t>
            </a:r>
          </a:p>
          <a:p>
            <a:r>
              <a:rPr lang="cs-CZ" dirty="0" smtClean="0"/>
              <a:t>6) Co je to vaječný obsah?</a:t>
            </a:r>
          </a:p>
          <a:p>
            <a:r>
              <a:rPr lang="cs-CZ" dirty="0" smtClean="0"/>
              <a:t>7) V jakých podobách se prodává?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1.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</TotalTime>
  <Words>651</Words>
  <Application>Microsoft Office PowerPoint</Application>
  <PresentationFormat>Předvádění na obrazovce (4:3)</PresentationFormat>
  <Paragraphs>77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Vejce a jejich význam ve výživě</vt:lpstr>
      <vt:lpstr>Části vejce</vt:lpstr>
      <vt:lpstr>Tržní druhy vajec</vt:lpstr>
      <vt:lpstr>Požadavky na jakost a skladování vajec</vt:lpstr>
      <vt:lpstr>Značení vajec</vt:lpstr>
      <vt:lpstr>Vaječný obsah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2013-08-20T10:25:20Z</dcterms:created>
  <dcterms:modified xsi:type="dcterms:W3CDTF">2014-04-18T17:36:52Z</dcterms:modified>
</cp:coreProperties>
</file>