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E5E9FC-C6A1-4B3A-B05D-74E637C48A50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E3766-25E5-44FD-8BCB-D4F44110B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295D0EA-5210-49EA-98EA-BC45A211C47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VY_32_INOVACE_03.01.11, jateční maso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úvodním materiálem k tématu „Maso a masné výrobky“. Vysvětluje význam masa ve výživě, klade důraz na jeho zdravotní nezávadnost a seznamuje s faktory ovlivňujícími kvalitu masa a jeho rozdělením.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Maso a jeho význam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Masem se označují všechny jedlé části jatečních zvířat, případně drůbeže, zvěřiny, ryb a jiných zvířat (tyto druhy masa budou vysvětleny v jiných učebních materiálech).</a:t>
            </a:r>
          </a:p>
          <a:p>
            <a:r>
              <a:rPr lang="cs-CZ" dirty="0" smtClean="0"/>
              <a:t>Maso je jednou ze základních potravin</a:t>
            </a:r>
          </a:p>
          <a:p>
            <a:r>
              <a:rPr lang="cs-CZ" dirty="0" smtClean="0"/>
              <a:t>Výživová hodnota masa je dána především obsahem bílkovin, dále je maso zdrojem minerálních látek, vitaminů, obsahuje a aromatické látky.</a:t>
            </a:r>
          </a:p>
          <a:p>
            <a:r>
              <a:rPr lang="cs-CZ" dirty="0" smtClean="0"/>
              <a:t>Energetická hodnota masa závisí především na obsahu tuku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Maso jatečních zvířat a faktory ovlivňující jeho kvalitu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6000" dirty="0" smtClean="0"/>
              <a:t>K jatečním zvířatům patří: skot (hovězí), brav (vepřový, skopový a kozí) a koně</a:t>
            </a:r>
          </a:p>
          <a:p>
            <a:endParaRPr lang="cs-CZ" sz="6000" dirty="0" smtClean="0"/>
          </a:p>
          <a:p>
            <a:r>
              <a:rPr lang="cs-CZ" sz="6000" dirty="0" smtClean="0"/>
              <a:t>Kvalita masa závisí na:</a:t>
            </a:r>
          </a:p>
          <a:p>
            <a:pPr>
              <a:buFont typeface="Wingdings" pitchFamily="2" charset="2"/>
              <a:buChar char="v"/>
            </a:pPr>
            <a:r>
              <a:rPr lang="cs-CZ" sz="6000" dirty="0" smtClean="0"/>
              <a:t> plemeni</a:t>
            </a:r>
          </a:p>
          <a:p>
            <a:pPr>
              <a:buFont typeface="Wingdings" pitchFamily="2" charset="2"/>
              <a:buChar char="v"/>
            </a:pPr>
            <a:r>
              <a:rPr lang="cs-CZ" sz="6000" dirty="0" smtClean="0"/>
              <a:t> pohlaví (maso samic je většinou jemnější, samci mývají tužší maso)</a:t>
            </a:r>
          </a:p>
          <a:p>
            <a:pPr>
              <a:buFont typeface="Wingdings" pitchFamily="2" charset="2"/>
              <a:buChar char="v"/>
            </a:pPr>
            <a:r>
              <a:rPr lang="cs-CZ" sz="6000" dirty="0" smtClean="0"/>
              <a:t> stáří (ze starších kusů je tužší maso)</a:t>
            </a:r>
          </a:p>
          <a:p>
            <a:pPr>
              <a:buFont typeface="Wingdings" pitchFamily="2" charset="2"/>
              <a:buChar char="v"/>
            </a:pPr>
            <a:r>
              <a:rPr lang="cs-CZ" sz="6000" dirty="0" smtClean="0"/>
              <a:t> způsobu chovu a krmení</a:t>
            </a:r>
          </a:p>
          <a:p>
            <a:pPr>
              <a:buFont typeface="Wingdings" pitchFamily="2" charset="2"/>
              <a:buChar char="v"/>
            </a:pPr>
            <a:r>
              <a:rPr lang="cs-CZ" sz="6000" dirty="0" smtClean="0"/>
              <a:t> způsobu porážky</a:t>
            </a:r>
          </a:p>
          <a:p>
            <a:pPr>
              <a:buFont typeface="Wingdings" pitchFamily="2" charset="2"/>
              <a:buChar char="v"/>
            </a:pPr>
            <a:r>
              <a:rPr lang="cs-CZ" sz="6000" dirty="0" smtClean="0"/>
              <a:t> kondici zvířete před porážkou 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Zdravotní nezávadnost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Maso v prodejní síti musí být zdravotně nezávadné, což se ověřuje veterinární prohlídkou. Jejím cílem je zamezit přenosu některých nakažlivých chorob, případně cizopasníků ze zvířat na člověka.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Veterinární prohlídka probíhá ve dvou fázích:</a:t>
            </a:r>
          </a:p>
          <a:p>
            <a:pPr marL="514350" indent="-514350">
              <a:buAutoNum type="alphaLcParenR"/>
            </a:pPr>
            <a:r>
              <a:rPr lang="cs-CZ" dirty="0" smtClean="0"/>
              <a:t>ověření zdravotního stavu zvířat před porážkou</a:t>
            </a:r>
          </a:p>
          <a:p>
            <a:pPr marL="514350" indent="-514350">
              <a:buAutoNum type="alphaLcParenR"/>
            </a:pPr>
            <a:r>
              <a:rPr lang="cs-CZ" dirty="0" smtClean="0"/>
              <a:t>ověření zdravotní nezávadnosti masa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Veterinární označování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      Podle výsledku veterinární prohlídky se rozlišuje a označuje: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plnohodnotné maso – označené kulatým razítkem modrou zdravotně nezávadnou barvou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maso podmíněně poživatelné – maso z nemocných zvířat, které je ale (po určité úpravě) nezávadné „tzv. nucený výsek“ (označuje se dvěma překrývajícími se čtverci)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maso nepoživatelné – ničí se v kafilériích (označuje se trojúhelníkem)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Podle druhu: - hovězí, vepřové, telecí, skopové, </a:t>
            </a:r>
          </a:p>
          <a:p>
            <a:pPr>
              <a:buNone/>
            </a:pPr>
            <a:r>
              <a:rPr lang="cs-CZ" dirty="0" smtClean="0"/>
              <a:t>                             jehněčí, kůzlečí a koňské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Podle ošetření: - čerstvé, chlazené a zmrazené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Podle tržní úpravy: - v celku (půlky nebo čtvrtky)</a:t>
            </a:r>
          </a:p>
          <a:p>
            <a:pPr>
              <a:buNone/>
            </a:pPr>
            <a:r>
              <a:rPr lang="cs-CZ" dirty="0" smtClean="0"/>
              <a:t>                                     - dělené (např. kýta a kostí, pečeně</a:t>
            </a:r>
          </a:p>
          <a:p>
            <a:pPr>
              <a:buNone/>
            </a:pPr>
            <a:r>
              <a:rPr lang="cs-CZ" dirty="0" smtClean="0"/>
              <a:t>                                        s kostí)</a:t>
            </a:r>
          </a:p>
          <a:p>
            <a:pPr>
              <a:buNone/>
            </a:pPr>
            <a:r>
              <a:rPr lang="cs-CZ" dirty="0" smtClean="0"/>
              <a:t>                                     - drobně porcované – tj. balené (buď</a:t>
            </a:r>
          </a:p>
          <a:p>
            <a:pPr>
              <a:buNone/>
            </a:pPr>
            <a:r>
              <a:rPr lang="cs-CZ" dirty="0" smtClean="0"/>
              <a:t>                                        na polystyrénové podložní misce </a:t>
            </a:r>
          </a:p>
          <a:p>
            <a:pPr>
              <a:buNone/>
            </a:pPr>
            <a:r>
              <a:rPr lang="cs-CZ" dirty="0" smtClean="0"/>
              <a:t>                                        přebalené smrštitelnou fólií nebo vakuové</a:t>
            </a:r>
          </a:p>
          <a:p>
            <a:pPr>
              <a:buNone/>
            </a:pPr>
            <a:r>
              <a:rPr lang="cs-CZ" dirty="0" smtClean="0"/>
              <a:t>                                        balení) – určeno pro samoobslužný prodej</a:t>
            </a:r>
          </a:p>
          <a:p>
            <a:pPr>
              <a:buNone/>
            </a:pPr>
            <a:r>
              <a:rPr lang="cs-CZ" dirty="0" smtClean="0"/>
              <a:t>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Zhodnoťte výživovou a energetickou hodnotu masa.</a:t>
            </a:r>
          </a:p>
          <a:p>
            <a:r>
              <a:rPr lang="cs-CZ" dirty="0" smtClean="0"/>
              <a:t>2) Uveďte čtyři faktory, které ovlivňují kvalitu masa.</a:t>
            </a:r>
          </a:p>
          <a:p>
            <a:r>
              <a:rPr lang="cs-CZ" dirty="0" smtClean="0"/>
              <a:t>3) Co je to veterinární prohlídka a kdy se provádí?</a:t>
            </a:r>
          </a:p>
          <a:p>
            <a:r>
              <a:rPr lang="cs-CZ" dirty="0" smtClean="0"/>
              <a:t>4) Víte, co je tzv. „nucený výsek“?</a:t>
            </a:r>
          </a:p>
          <a:p>
            <a:r>
              <a:rPr lang="cs-CZ" dirty="0" smtClean="0"/>
              <a:t>5) Rozdělte maso podle druhu.</a:t>
            </a:r>
          </a:p>
          <a:p>
            <a:r>
              <a:rPr lang="cs-CZ" dirty="0" smtClean="0"/>
              <a:t>6) Rozdělte maso podle způsobu ošetření?</a:t>
            </a:r>
          </a:p>
          <a:p>
            <a:r>
              <a:rPr lang="cs-CZ" dirty="0" smtClean="0"/>
              <a:t>7) Jaké výhody má drobně porcované maso?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</TotalTime>
  <Words>569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Maso a jeho význam ve výživě</vt:lpstr>
      <vt:lpstr>Maso jatečních zvířat a faktory ovlivňující jeho kvalitu</vt:lpstr>
      <vt:lpstr>Zdravotní nezávadnost masa</vt:lpstr>
      <vt:lpstr>Veterinární označování masa</vt:lpstr>
      <vt:lpstr>Rozdělení masa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12</cp:revision>
  <dcterms:created xsi:type="dcterms:W3CDTF">2013-08-20T15:58:28Z</dcterms:created>
  <dcterms:modified xsi:type="dcterms:W3CDTF">2014-04-18T17:37:25Z</dcterms:modified>
</cp:coreProperties>
</file>