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4D0771-B45E-484F-89DF-0524C239E7E5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3A484B-EDED-4894-A9ED-8DE25A44F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1A6A9E6-71A9-4AB1-BB81-2E829099440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sss.cz/files/ucebnice_3lete_obory/te/12rocnik/00vyznam.htm" TargetMode="External"/><Relationship Id="rId2" Type="http://schemas.openxmlformats.org/officeDocument/2006/relationships/hyperlink" Target="http://www.moje-dobroty.cz/hovez-maso-delen-a-pouzi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979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VY_32_INOVACE_03.01.12, hovězí a vepřové maso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se podrobněji věnuje charakteristice, rozdělení a možnému kuchyňskému použití hovězího a vepřového masa.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Hovězí maso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Získává se z jalovic (mladé samice skotu do prvního otelení), krav a býků, někdy z volů (vykastrovaní býci).</a:t>
            </a:r>
          </a:p>
          <a:p>
            <a:r>
              <a:rPr lang="cs-CZ" dirty="0" smtClean="0"/>
              <a:t>Patří k biologicky nejhodnotnějším druhům masa.</a:t>
            </a:r>
          </a:p>
          <a:p>
            <a:r>
              <a:rPr lang="cs-CZ" dirty="0" smtClean="0"/>
              <a:t>Hovězí maso má červenou a červenohnědou barvu.</a:t>
            </a:r>
          </a:p>
          <a:p>
            <a:r>
              <a:rPr lang="cs-CZ" dirty="0" smtClean="0"/>
              <a:t>Základní rozdělení hovězího masa je na:</a:t>
            </a:r>
          </a:p>
          <a:p>
            <a:pPr marL="514350" indent="-514350">
              <a:buAutoNum type="alphaLcParenR"/>
            </a:pPr>
            <a:r>
              <a:rPr lang="cs-CZ" dirty="0" smtClean="0"/>
              <a:t>zadní – kvalitnější, vyžaduje kratší tepelnou úpravu (svíčková, kýta, roštěnec)</a:t>
            </a:r>
          </a:p>
          <a:p>
            <a:pPr marL="514350" indent="-514350">
              <a:buAutoNum type="alphaLcParenR"/>
            </a:pPr>
            <a:r>
              <a:rPr lang="cs-CZ" dirty="0" smtClean="0"/>
              <a:t>přední – méně kvalitní, vyžaduje delší tepelnou úpravu (hrudí, žebra, kližka)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Dělení hovězího masa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8229600" cy="438912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          </a:t>
            </a:r>
            <a:endParaRPr lang="cs-CZ" dirty="0"/>
          </a:p>
        </p:txBody>
      </p:sp>
      <p:pic>
        <p:nvPicPr>
          <p:cNvPr id="2050" name="Picture 2" descr="C:\Users\Kožíškovi\Pictures\hovězí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420888"/>
            <a:ext cx="4469068" cy="31634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použití hovězího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Svíčková – nejkvalitnější hovězí maso, hodí se na minutky, steaky.</a:t>
            </a:r>
          </a:p>
          <a:p>
            <a:r>
              <a:rPr lang="cs-CZ" dirty="0" smtClean="0"/>
              <a:t>Roštěnec – na plátky, roštěnou.</a:t>
            </a:r>
          </a:p>
          <a:p>
            <a:r>
              <a:rPr lang="cs-CZ" dirty="0" smtClean="0"/>
              <a:t>Kýta a plec – na omáčky, vaření, na guláš.</a:t>
            </a:r>
          </a:p>
          <a:p>
            <a:r>
              <a:rPr lang="cs-CZ" dirty="0" smtClean="0"/>
              <a:t>Hrudí, žebra, kližka – na polévku, (kližka do guláše).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Vepřové maso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Nejlepší vepřové maso je z kusů o hmotnosti 70 až 90 kg. </a:t>
            </a:r>
          </a:p>
          <a:p>
            <a:r>
              <a:rPr lang="cs-CZ" dirty="0" smtClean="0"/>
              <a:t>Je jemně vláknité, má růžovou nebo světle červenou barvu. </a:t>
            </a:r>
          </a:p>
          <a:p>
            <a:r>
              <a:rPr lang="cs-CZ" dirty="0" smtClean="0"/>
              <a:t>Z masa jatečních zvířat je nejtučnější (může obsahovat až 41% tuku), má o něco nižší obsah bílkovin než hovězí maso.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 vepřového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Kožíškovi\Pictures\vepř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492896"/>
            <a:ext cx="5235841" cy="310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Dělení a použití vepřového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– kýta (na řízky, rolády, plátky)</a:t>
            </a:r>
          </a:p>
          <a:p>
            <a:r>
              <a:rPr lang="cs-CZ" dirty="0" smtClean="0"/>
              <a:t>2 – pečeně = kotleta (na řízky, minutky, steaky)</a:t>
            </a:r>
          </a:p>
          <a:p>
            <a:r>
              <a:rPr lang="cs-CZ" dirty="0" smtClean="0"/>
              <a:t>3 – panenka (na minutky)</a:t>
            </a:r>
          </a:p>
          <a:p>
            <a:r>
              <a:rPr lang="cs-CZ" dirty="0" smtClean="0"/>
              <a:t>4 – plec (na omáčky – guláš)</a:t>
            </a:r>
          </a:p>
          <a:p>
            <a:r>
              <a:rPr lang="cs-CZ" dirty="0" smtClean="0"/>
              <a:t>5 – krkovice (na řízky, pečení, grilování) – prorostlejší než pečeně</a:t>
            </a:r>
          </a:p>
          <a:p>
            <a:r>
              <a:rPr lang="cs-CZ" dirty="0" smtClean="0"/>
              <a:t>6 - bůček (na pečení, uzení) – tučnější maso</a:t>
            </a:r>
          </a:p>
          <a:p>
            <a:r>
              <a:rPr lang="cs-CZ" dirty="0" smtClean="0"/>
              <a:t>7 a 8 – zadní a přední nožka</a:t>
            </a:r>
          </a:p>
          <a:p>
            <a:r>
              <a:rPr lang="cs-CZ" dirty="0" smtClean="0"/>
              <a:t>9 - hlava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Lze poznat hovězí maso od vepřového podle barvy?</a:t>
            </a:r>
          </a:p>
          <a:p>
            <a:r>
              <a:rPr lang="cs-CZ" dirty="0" smtClean="0"/>
              <a:t>2) Jaké je základní rozdělení hovězího masa? Jaké jsou rozdíly?</a:t>
            </a:r>
          </a:p>
          <a:p>
            <a:r>
              <a:rPr lang="cs-CZ" dirty="0" smtClean="0"/>
              <a:t>3) Je tučnější (obecně) hovězí nebo vepřové maso?</a:t>
            </a:r>
          </a:p>
          <a:p>
            <a:r>
              <a:rPr lang="cs-CZ" dirty="0" smtClean="0"/>
              <a:t>4) Z jakých kusů bývá nejlepší vepřové maso?</a:t>
            </a:r>
          </a:p>
          <a:p>
            <a:r>
              <a:rPr lang="cs-CZ" dirty="0" smtClean="0"/>
              <a:t>5) Kde na těle vepře najdete kotletu? Jak jinak se jí říká? Na co ji použijete?</a:t>
            </a:r>
          </a:p>
          <a:p>
            <a:r>
              <a:rPr lang="cs-CZ" dirty="0" smtClean="0"/>
              <a:t>6) Kde na těle vepře najdete bůček? K čemu se používá?</a:t>
            </a:r>
          </a:p>
          <a:p>
            <a:r>
              <a:rPr lang="cs-CZ" dirty="0" smtClean="0"/>
              <a:t>7) Co je to vepřová panenka?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r>
              <a:rPr lang="cs-CZ" dirty="0" smtClean="0"/>
              <a:t>Obrázky:</a:t>
            </a:r>
          </a:p>
          <a:p>
            <a:pPr>
              <a:buFontTx/>
              <a:buChar char="-"/>
            </a:pPr>
            <a:r>
              <a:rPr lang="cs-CZ" dirty="0" smtClean="0"/>
              <a:t>Dělení hovězího masa – </a:t>
            </a:r>
            <a:r>
              <a:rPr lang="cs-CZ" dirty="0" smtClean="0">
                <a:hlinkClick r:id="rId2"/>
              </a:rPr>
              <a:t>www.moje-dobroty.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hovez</a:t>
            </a:r>
            <a:r>
              <a:rPr lang="cs-CZ" dirty="0" smtClean="0">
                <a:hlinkClick r:id="rId2"/>
              </a:rPr>
              <a:t>-maso-</a:t>
            </a:r>
            <a:r>
              <a:rPr lang="cs-CZ" dirty="0" err="1" smtClean="0">
                <a:hlinkClick r:id="rId2"/>
              </a:rPr>
              <a:t>delen</a:t>
            </a:r>
            <a:r>
              <a:rPr lang="cs-CZ" dirty="0" smtClean="0">
                <a:hlinkClick r:id="rId2"/>
              </a:rPr>
              <a:t>-a-</a:t>
            </a:r>
            <a:r>
              <a:rPr lang="cs-CZ" dirty="0" err="1" smtClean="0">
                <a:hlinkClick r:id="rId2"/>
              </a:rPr>
              <a:t>pouzit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Dělení vepřového masa – 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ssss.cz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files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ucebnice</a:t>
            </a:r>
            <a:r>
              <a:rPr lang="cs-CZ" dirty="0" smtClean="0">
                <a:hlinkClick r:id="rId3"/>
              </a:rPr>
              <a:t>_3lete_obory/</a:t>
            </a:r>
            <a:r>
              <a:rPr lang="cs-CZ" dirty="0" err="1" smtClean="0">
                <a:hlinkClick r:id="rId3"/>
              </a:rPr>
              <a:t>te</a:t>
            </a:r>
            <a:r>
              <a:rPr lang="cs-CZ" smtClean="0">
                <a:hlinkClick r:id="rId3"/>
              </a:rPr>
              <a:t>/12rocnik/00vyznam.htm</a:t>
            </a:r>
            <a:endParaRPr lang="cs-CZ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</TotalTime>
  <Words>504</Words>
  <Application>Microsoft Office PowerPoint</Application>
  <PresentationFormat>Předvádění na obrazovce (4:3)</PresentationFormat>
  <Paragraphs>63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Hovězí maso</vt:lpstr>
      <vt:lpstr>Dělení hovězího masa </vt:lpstr>
      <vt:lpstr>Základní použití hovězího masa</vt:lpstr>
      <vt:lpstr>Vepřové maso</vt:lpstr>
      <vt:lpstr>Dělení vepřového masa</vt:lpstr>
      <vt:lpstr>Dělení a použití vepřového masa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15</cp:revision>
  <dcterms:created xsi:type="dcterms:W3CDTF">2013-08-23T08:21:37Z</dcterms:created>
  <dcterms:modified xsi:type="dcterms:W3CDTF">2014-04-18T17:37:52Z</dcterms:modified>
</cp:coreProperties>
</file>