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D1D256-548E-4BC8-A536-8ACD7A88BD6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E0EFBC-2DC2-4219-A918-603E8F733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6747716-6DF6-4F8D-982E-71440FBC153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508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VY_32_INOVACE_03.01.13, ostatní druhy masa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se věnuje stručnému přehledu ostatních druhů masa jatečných zvířat (telecí, skopové, koňské), ostatním jatečným produktům a vysvětluje podmínky pro skladování.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Ostatní druhy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 Telecí maso –</a:t>
            </a:r>
            <a:r>
              <a:rPr lang="cs-CZ" dirty="0" smtClean="0"/>
              <a:t> z mláďat hovězího skotu, je růžové až bledě růžové, libové, jemně vláknité, poněkud měkké konzistence.</a:t>
            </a:r>
          </a:p>
          <a:p>
            <a:pPr>
              <a:buNone/>
            </a:pPr>
            <a:r>
              <a:rPr lang="cs-CZ" u="sng" dirty="0" smtClean="0"/>
              <a:t>Skopové maso –</a:t>
            </a:r>
            <a:r>
              <a:rPr lang="cs-CZ" dirty="0" smtClean="0"/>
              <a:t> z ovcí a beranů, je poměrně tučné, má cihlově červenou a tmavočervenou barvu, jeho nevýhodou je osobitý pach a rychlé tuhnutí skopového loje.</a:t>
            </a:r>
          </a:p>
          <a:p>
            <a:pPr>
              <a:buNone/>
            </a:pPr>
            <a:r>
              <a:rPr lang="cs-CZ" u="sng" dirty="0" smtClean="0"/>
              <a:t>Koňské maso –</a:t>
            </a:r>
            <a:r>
              <a:rPr lang="cs-CZ" dirty="0" smtClean="0"/>
              <a:t> </a:t>
            </a:r>
            <a:r>
              <a:rPr lang="cs-CZ" dirty="0" err="1" smtClean="0"/>
              <a:t>maso</a:t>
            </a:r>
            <a:r>
              <a:rPr lang="cs-CZ" dirty="0" smtClean="0"/>
              <a:t> z jatečných koní, je středně tučné, má nasládlou chuť, je tmavší než maso jiných jatečných zvířat, je velmi vláknité a tuhé.</a:t>
            </a:r>
            <a:endParaRPr lang="cs-CZ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Ostatní jatečné produkty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 ostatních jatečných produktů jsou v prodeji:</a:t>
            </a:r>
          </a:p>
          <a:p>
            <a:pPr marL="514350" indent="-514350">
              <a:buAutoNum type="alphaLcParenR"/>
            </a:pPr>
            <a:r>
              <a:rPr lang="cs-CZ" u="sng" dirty="0" smtClean="0"/>
              <a:t>Droby</a:t>
            </a:r>
            <a:r>
              <a:rPr lang="cs-CZ" dirty="0" smtClean="0"/>
              <a:t> = vnitřnosti – mohou být napadeny cizopasníky nebo obsahovat těžké kovy a proto jsou podrobovány na jatkách přísné kontrole. Z drobů mají význam zejména: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játra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jazyk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ledvinky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dršťky (žaludek)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srdce, mozek </a:t>
            </a:r>
          </a:p>
          <a:p>
            <a:pPr marL="514350" indent="-514350">
              <a:buFont typeface="Wingdings" pitchFamily="2" charset="2"/>
              <a:buChar char="v"/>
            </a:pPr>
            <a:endParaRPr lang="cs-CZ" dirty="0" smtClean="0"/>
          </a:p>
          <a:p>
            <a:pPr marL="514350" indent="-514350">
              <a:buFont typeface="Wingdings" pitchFamily="2" charset="2"/>
              <a:buChar char="v"/>
            </a:pPr>
            <a:endParaRPr lang="cs-CZ" dirty="0" smtClean="0"/>
          </a:p>
          <a:p>
            <a:pPr marL="514350" indent="-514350">
              <a:buFont typeface="Wingdings" pitchFamily="2" charset="2"/>
              <a:buChar char="v"/>
            </a:pPr>
            <a:endParaRPr lang="cs-CZ" dirty="0" smtClean="0"/>
          </a:p>
          <a:p>
            <a:pPr marL="514350" indent="-514350"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Ostatní jatečné produkty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Droby musí být vychlazené, očištěné a čerstvé, bez zbytků krve. Některé droby (např. játra) jsou v prodeji též zmrazené.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b) </a:t>
            </a:r>
            <a:r>
              <a:rPr lang="cs-CZ" u="sng" dirty="0" smtClean="0"/>
              <a:t>Krev</a:t>
            </a:r>
            <a:r>
              <a:rPr lang="cs-CZ" dirty="0" smtClean="0"/>
              <a:t> – obsahuje bílkoviny, používá se při výrobě některých masných produktů (např. červená tlačenka, jelita)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c) </a:t>
            </a:r>
            <a:r>
              <a:rPr lang="cs-CZ" u="sng" dirty="0" smtClean="0"/>
              <a:t>Kosti</a:t>
            </a:r>
            <a:r>
              <a:rPr lang="cs-CZ" dirty="0" smtClean="0"/>
              <a:t> – např. na polévku (morkové kosti)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Skladování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Čerstvé (chlazené) maso se skladuje v chladicích zařízeních při 2 až 5˚C.</a:t>
            </a:r>
          </a:p>
          <a:p>
            <a:r>
              <a:rPr lang="cs-CZ" dirty="0" smtClean="0"/>
              <a:t>Zmrazené maso při teplotě - 18˚C a nižší.</a:t>
            </a:r>
          </a:p>
          <a:p>
            <a:r>
              <a:rPr lang="cs-CZ" dirty="0" smtClean="0"/>
              <a:t>Maso se musí chránit před kolísáním teploty, před přímým slunečním zářením a před znečištěním.</a:t>
            </a:r>
          </a:p>
          <a:p>
            <a:r>
              <a:rPr lang="cs-CZ" dirty="0" smtClean="0"/>
              <a:t>Droby se skladují za podobných podmínek jako maso.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Jakou barvu a konzistenci má telecí maso?</a:t>
            </a:r>
          </a:p>
          <a:p>
            <a:r>
              <a:rPr lang="cs-CZ" dirty="0" smtClean="0"/>
              <a:t>2) Které maso má nasládlou chuť?</a:t>
            </a:r>
          </a:p>
          <a:p>
            <a:r>
              <a:rPr lang="cs-CZ" dirty="0" smtClean="0"/>
              <a:t>3) Proč se vnitřnosti přísně kontrolují?</a:t>
            </a:r>
          </a:p>
          <a:p>
            <a:r>
              <a:rPr lang="cs-CZ" dirty="0" smtClean="0"/>
              <a:t>4) Jmenujte tři druhy drobů, které jsou v prodeji?</a:t>
            </a:r>
          </a:p>
          <a:p>
            <a:r>
              <a:rPr lang="cs-CZ" dirty="0" smtClean="0"/>
              <a:t>5) Při </a:t>
            </a:r>
            <a:r>
              <a:rPr lang="cs-CZ" smtClean="0"/>
              <a:t>jaké teplotě a </a:t>
            </a:r>
            <a:r>
              <a:rPr lang="cs-CZ" dirty="0" smtClean="0"/>
              <a:t>za jakých podmínek se skladuje čerstvé maso?</a:t>
            </a:r>
          </a:p>
          <a:p>
            <a:r>
              <a:rPr lang="cs-CZ" dirty="0" smtClean="0"/>
              <a:t>6) Při jaké teplotě se skladuje zmrazené maso?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</a:t>
            </a:r>
            <a:r>
              <a:rPr lang="cs-CZ" smtClean="0"/>
              <a:t>, 1996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</TotalTime>
  <Words>459</Words>
  <Application>Microsoft Office PowerPoint</Application>
  <PresentationFormat>Předvádění na obrazovce (4:3)</PresentationFormat>
  <Paragraphs>55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Ostatní druhy masa</vt:lpstr>
      <vt:lpstr>Ostatní jatečné produkty</vt:lpstr>
      <vt:lpstr>Ostatní jatečné produkty</vt:lpstr>
      <vt:lpstr>Skladování masa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16</cp:revision>
  <dcterms:created xsi:type="dcterms:W3CDTF">2013-08-23T08:58:02Z</dcterms:created>
  <dcterms:modified xsi:type="dcterms:W3CDTF">2014-04-18T17:38:21Z</dcterms:modified>
</cp:coreProperties>
</file>