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0D9BD-11C3-4BDF-90FE-198AD3AC5284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3E9A3-3E6E-4B26-9FE3-06D4117F1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FFA982-C109-462D-B347-E264EF5BC41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5082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VY_32_INOVACE_03.01.15, masné výrobky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oboru prodavač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předmětu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 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učebního oboru Prodavač.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 látky i otázky k procvičení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opakování.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vysvětluje výrobní postup, rozdělení, tržní druhy výrobků z masa a věnuje se jejich skladování. Masovým konzervám a polokonzervám se věnuje samostatný učební materiál.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Charakteristika masných výrobků a výrobní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Masné výrobky se vyrábějí ze syrového nebo předvařeného masa, tuku, drobů (příp. krve) + přísad + pomocných látek.</a:t>
            </a:r>
          </a:p>
          <a:p>
            <a:r>
              <a:rPr lang="cs-CZ" dirty="0" smtClean="0"/>
              <a:t>Nejdůležitějšími technologickými operacemi jsou:</a:t>
            </a:r>
          </a:p>
          <a:p>
            <a:pPr marL="514350" indent="-514350">
              <a:buAutoNum type="alphaLcParenR"/>
            </a:pPr>
            <a:r>
              <a:rPr lang="cs-CZ" dirty="0" smtClean="0"/>
              <a:t>solení masa</a:t>
            </a:r>
          </a:p>
          <a:p>
            <a:pPr marL="514350" indent="-514350">
              <a:buAutoNum type="alphaLcParenR"/>
            </a:pPr>
            <a:r>
              <a:rPr lang="cs-CZ" dirty="0" smtClean="0"/>
              <a:t>mělnění a míchání surovin, přísad a pomocných látek – vzniká tzv. dílo</a:t>
            </a:r>
          </a:p>
          <a:p>
            <a:pPr marL="514350" indent="-514350">
              <a:buAutoNum type="alphaLcParenR"/>
            </a:pPr>
            <a:r>
              <a:rPr lang="cs-CZ" dirty="0" smtClean="0"/>
              <a:t>narážení díla do obalů nebo plnění do forem</a:t>
            </a:r>
          </a:p>
          <a:p>
            <a:pPr marL="514350" indent="-514350">
              <a:buAutoNum type="alphaLcParenR"/>
            </a:pPr>
            <a:r>
              <a:rPr lang="cs-CZ" dirty="0" smtClean="0"/>
              <a:t>tepelné opracování (vaření, uzení, pečení)</a:t>
            </a:r>
          </a:p>
          <a:p>
            <a:pPr marL="514350" indent="-514350">
              <a:buAutoNum type="alphaLcParenR"/>
            </a:pPr>
            <a:r>
              <a:rPr lang="cs-CZ" dirty="0" smtClean="0"/>
              <a:t>sušení a zrání (u trvanlivých masných výrobků)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Rozdělení masných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1)</a:t>
            </a:r>
            <a:r>
              <a:rPr lang="cs-CZ" u="sng" dirty="0" smtClean="0"/>
              <a:t>Uzené maso</a:t>
            </a:r>
            <a:r>
              <a:rPr lang="cs-CZ" dirty="0" smtClean="0"/>
              <a:t> – většinou vepřové, v prodeji rozlišujeme: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  syrové uzené maso (před konzumací se musí tepelně upravit) – např. uzená vepřová pečeně nebo krkovice, uzený vepřový bok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  uzené maso vařené (lze konzumovat bez další tepelné úpravy) – v podstatě stejné druhy jako syrové, ale s označením vařené</a:t>
            </a:r>
          </a:p>
          <a:p>
            <a:pPr>
              <a:buNone/>
            </a:pPr>
            <a:r>
              <a:rPr lang="cs-CZ" dirty="0" smtClean="0"/>
              <a:t>2) </a:t>
            </a:r>
            <a:r>
              <a:rPr lang="cs-CZ" u="sng" dirty="0" smtClean="0"/>
              <a:t>Drobné masné výrobky</a:t>
            </a:r>
            <a:r>
              <a:rPr lang="cs-CZ" dirty="0" smtClean="0"/>
              <a:t> – dílo se naráží do střev malého průměru, jednotlivé kusy se oddělují přetáčením, převazováním, kovovými sponkami</a:t>
            </a:r>
          </a:p>
          <a:p>
            <a:pPr>
              <a:buNone/>
            </a:pPr>
            <a:r>
              <a:rPr lang="cs-CZ" dirty="0" smtClean="0"/>
              <a:t>    Výrobky se od sebe liší hrubší či jemněji mletou náplní. </a:t>
            </a:r>
          </a:p>
          <a:p>
            <a:pPr>
              <a:buNone/>
            </a:pPr>
            <a:r>
              <a:rPr lang="cs-CZ" dirty="0" smtClean="0"/>
              <a:t>    Patří sem párky, špekáčky, klobásy.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Rozdělení masných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3) </a:t>
            </a:r>
            <a:r>
              <a:rPr lang="cs-CZ" u="sng" dirty="0" smtClean="0"/>
              <a:t>Měkké salámy</a:t>
            </a:r>
            <a:r>
              <a:rPr lang="cs-CZ" dirty="0" smtClean="0"/>
              <a:t>  - mají různé zrnění a různou chuťovou úpravu, jsou plněny do přírodních nebo umělých obalů. Rozlišujeme: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točené – souvislý zakroucený pramen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tyčové – menší průměr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nářezové – větší průměr (</a:t>
            </a:r>
            <a:r>
              <a:rPr lang="cs-CZ" dirty="0" err="1" smtClean="0"/>
              <a:t>gothaj</a:t>
            </a:r>
            <a:r>
              <a:rPr lang="cs-CZ" dirty="0" smtClean="0"/>
              <a:t>, šunkový salám)</a:t>
            </a:r>
          </a:p>
          <a:p>
            <a:pPr>
              <a:buNone/>
            </a:pPr>
            <a:r>
              <a:rPr lang="cs-CZ" dirty="0" smtClean="0"/>
              <a:t>4) </a:t>
            </a:r>
            <a:r>
              <a:rPr lang="cs-CZ" u="sng" dirty="0" smtClean="0"/>
              <a:t>Trvanlivé salámy</a:t>
            </a:r>
            <a:r>
              <a:rPr lang="cs-CZ" dirty="0" smtClean="0"/>
              <a:t> – delší trvanlivost, prošly fází zrání a sušení a mají tedy nižší obsah vody. Rozdělují se na: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tepelně opracované – udí se horkým kouřem nebo se </a:t>
            </a:r>
            <a:r>
              <a:rPr lang="cs-CZ" dirty="0" err="1" smtClean="0"/>
              <a:t>ovářejí</a:t>
            </a:r>
            <a:r>
              <a:rPr lang="cs-CZ" dirty="0" smtClean="0"/>
              <a:t> a </a:t>
            </a:r>
            <a:r>
              <a:rPr lang="cs-CZ" dirty="0" err="1" smtClean="0"/>
              <a:t>zauzují</a:t>
            </a:r>
            <a:r>
              <a:rPr lang="cs-CZ" dirty="0" smtClean="0"/>
              <a:t> studeným kouřem – např. turistický salám, vysočina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tepelně neopracované – např. lovecký salám, </a:t>
            </a:r>
            <a:r>
              <a:rPr lang="cs-CZ" dirty="0" err="1" smtClean="0"/>
              <a:t>poličan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Rozdělení masných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5) </a:t>
            </a:r>
            <a:r>
              <a:rPr lang="cs-CZ" u="sng" dirty="0" smtClean="0"/>
              <a:t>Vařené masné výrobky</a:t>
            </a:r>
            <a:r>
              <a:rPr lang="cs-CZ" dirty="0" smtClean="0"/>
              <a:t> - vaří se ve vodě, páře, horkém vlhkém vzduchu. Patří sem např. jitrnice, jelítka, játrový salám, ovarové výrobky, tlačenka.</a:t>
            </a:r>
          </a:p>
          <a:p>
            <a:pPr>
              <a:buNone/>
            </a:pPr>
            <a:r>
              <a:rPr lang="cs-CZ" dirty="0" smtClean="0"/>
              <a:t>6) </a:t>
            </a:r>
            <a:r>
              <a:rPr lang="cs-CZ" u="sng" dirty="0" smtClean="0"/>
              <a:t>Pečené masné výrobky</a:t>
            </a:r>
            <a:r>
              <a:rPr lang="cs-CZ" dirty="0" smtClean="0"/>
              <a:t> – např. sekaná, prejt.</a:t>
            </a:r>
          </a:p>
          <a:p>
            <a:pPr>
              <a:buNone/>
            </a:pPr>
            <a:r>
              <a:rPr lang="cs-CZ" dirty="0" smtClean="0"/>
              <a:t>7) </a:t>
            </a:r>
            <a:r>
              <a:rPr lang="cs-CZ" u="sng" dirty="0" smtClean="0"/>
              <a:t>Speciální masné výrobky</a:t>
            </a:r>
            <a:r>
              <a:rPr lang="cs-CZ" dirty="0" smtClean="0"/>
              <a:t> – vyrobené z velmi kvalitních surovin náročnějšími výrobními postupy (vyšší cena), např. moravská uzená kýta, cikánská, debrecínská nebo kladenská pečeně, anglická slanina.</a:t>
            </a:r>
          </a:p>
          <a:p>
            <a:pPr>
              <a:buNone/>
            </a:pPr>
            <a:r>
              <a:rPr lang="cs-CZ" dirty="0" smtClean="0"/>
              <a:t>8) </a:t>
            </a:r>
            <a:r>
              <a:rPr lang="cs-CZ" u="sng" dirty="0" smtClean="0"/>
              <a:t>Drůbeží masné výrobky</a:t>
            </a:r>
            <a:r>
              <a:rPr lang="cs-CZ" dirty="0" smtClean="0"/>
              <a:t> – uzené, vařené, pečené nebo jinak upravené výrobky z drůbežího masa, např. drůbeží párky, krůtí šunka, točený drůbeží salám, uzená kuřecí stehna.</a:t>
            </a:r>
          </a:p>
          <a:p>
            <a:pPr>
              <a:buNone/>
            </a:pPr>
            <a:r>
              <a:rPr lang="cs-CZ" dirty="0" smtClean="0"/>
              <a:t>9) </a:t>
            </a:r>
            <a:r>
              <a:rPr lang="cs-CZ" u="sng" dirty="0" smtClean="0"/>
              <a:t>Masové konzervy a polokonzervy</a:t>
            </a:r>
            <a:r>
              <a:rPr lang="cs-CZ" dirty="0" smtClean="0"/>
              <a:t> – viz samostatný učební materiál.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Skladování masných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Masné výrobky se skladují v chladných, suchých, vzdušných prostorách.</a:t>
            </a:r>
          </a:p>
          <a:p>
            <a:r>
              <a:rPr lang="cs-CZ" dirty="0" smtClean="0"/>
              <a:t>Přesná teplota skladování se mírně liší u jednotlivých druhů.</a:t>
            </a:r>
          </a:p>
          <a:p>
            <a:r>
              <a:rPr lang="cs-CZ" dirty="0" smtClean="0"/>
              <a:t>Výrobky nesmějí být vystaveny přímým slunečním paprskům nebo tepelnému zdroji.</a:t>
            </a:r>
          </a:p>
          <a:p>
            <a:r>
              <a:rPr lang="cs-CZ" dirty="0" smtClean="0"/>
              <a:t>Při vystavování (např. v chladicí vitríně) se nesmějí zvlhčovat (např. rosit vodou)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1) Popište výrobní postup (obecně) při </a:t>
            </a:r>
            <a:r>
              <a:rPr lang="cs-CZ" smtClean="0"/>
              <a:t>výrobě masných výrobků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2) V jakých dvou formách se prodává uzené maso? Je rozdíl mezi nimi viditelný?</a:t>
            </a:r>
          </a:p>
          <a:p>
            <a:r>
              <a:rPr lang="cs-CZ" dirty="0" smtClean="0"/>
              <a:t>3) Jak jsou od sebe odděleny jednotlivé kusy drobných masných výrobků?</a:t>
            </a:r>
          </a:p>
          <a:p>
            <a:r>
              <a:rPr lang="cs-CZ" dirty="0" smtClean="0"/>
              <a:t>4) Rozdělte měkké salámy.</a:t>
            </a:r>
          </a:p>
          <a:p>
            <a:r>
              <a:rPr lang="cs-CZ" dirty="0" smtClean="0"/>
              <a:t>5) Jsou trvanlivé salámy tepelně opracované?</a:t>
            </a:r>
          </a:p>
          <a:p>
            <a:r>
              <a:rPr lang="cs-CZ" dirty="0" smtClean="0"/>
              <a:t>6) Uveďte dva příklady vařených a dva příklady pečených masných výrobků.</a:t>
            </a:r>
          </a:p>
          <a:p>
            <a:r>
              <a:rPr lang="cs-CZ" dirty="0" smtClean="0"/>
              <a:t>7) Proč jsou speciální masné výrobky dražší?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</a:t>
            </a:r>
            <a:r>
              <a:rPr lang="cs-CZ" dirty="0" err="1" smtClean="0"/>
              <a:t>Kavina</a:t>
            </a:r>
            <a:r>
              <a:rPr lang="cs-CZ" dirty="0" smtClean="0"/>
              <a:t> – Zbožíznalství potravinářského zboží pro 2. ročník středních odborných učilišť a integrovaných středních škol učebního oboru prodavač – prodavačka, zaměření pro potravinářské zboží a smíšené zboží, nakladatelství IQ 147  Praha, 1996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</TotalTime>
  <Words>694</Words>
  <Application>Microsoft Office PowerPoint</Application>
  <PresentationFormat>Předvádění na obrazovce (4:3)</PresentationFormat>
  <Paragraphs>65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Anotace</vt:lpstr>
      <vt:lpstr>Charakteristika masných výrobků a výrobní postup</vt:lpstr>
      <vt:lpstr>Rozdělení masných výrobků</vt:lpstr>
      <vt:lpstr>Rozdělení masných výrobků</vt:lpstr>
      <vt:lpstr>Rozdělení masných výrobků</vt:lpstr>
      <vt:lpstr>Skladování masných výrobků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16</cp:revision>
  <dcterms:created xsi:type="dcterms:W3CDTF">2013-08-24T13:50:32Z</dcterms:created>
  <dcterms:modified xsi:type="dcterms:W3CDTF">2014-04-18T17:39:32Z</dcterms:modified>
</cp:coreProperties>
</file>