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4FF827-A2D7-43AC-BBC8-3DBCD7353D5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8A579-3043-4CE8-9439-B3FA9F14C1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87ABB1-E3F4-4EAD-B0B7-95F00F474E6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VY_32_INOVACE_03.01.16, masové konzervy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doplňuje a zakončuje látku o výrobcích z masa učivem o masových konzervách a polokonzervách. Vysvětluje rozdíly mezi nimi, rozděluje je do skupin, zabývá se jejich vadami a skladováním.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Masové konzervy a polokonzervy a jejich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Jedná se o masné výrobky hermeticky uzavřené v plechovém (příp. jiném vhodném) obalu a tepelně opracované tak, aby se výrazně prodloužila jejich trvanlivost.</a:t>
            </a:r>
          </a:p>
          <a:p>
            <a:r>
              <a:rPr lang="cs-CZ" dirty="0" smtClean="0"/>
              <a:t>Jejich předností je možnost pohotové přípravy a dlouhá trvanlivost.</a:t>
            </a:r>
          </a:p>
          <a:p>
            <a:r>
              <a:rPr lang="cs-CZ" dirty="0" smtClean="0"/>
              <a:t>Podle míry tepelného opracování se rozlišují masové konzervy a polokonzervy: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polokonzervy – jsou tepelně opracovány po dobu 30 minut při teplotě 65 až 75˚C, trvanlivost několik měsíců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konzervy – jsou tepelně opracovány po dobu 5 minut při teplotě 120˚C, trvanlivost až 2 roky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Rozdělení masových konzerv a polokonzerv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Základním hlediskem pro jejich rozdělení je druh konzervovaného masa. Rozlišujeme konzervy a polokonzervy:</a:t>
            </a:r>
          </a:p>
          <a:p>
            <a:pPr marL="514350" indent="-514350">
              <a:buAutoNum type="alphaLcParenR"/>
            </a:pPr>
            <a:r>
              <a:rPr lang="cs-CZ" dirty="0" smtClean="0"/>
              <a:t>z masa jatečných zvířat (např. maso ve vlastní šťávě, maso v omáčce, paštiky, hotové pokrmy, cestovní občerstvení)</a:t>
            </a:r>
          </a:p>
          <a:p>
            <a:pPr marL="514350" indent="-514350">
              <a:buAutoNum type="alphaLcParenR"/>
            </a:pPr>
            <a:r>
              <a:rPr lang="cs-CZ" dirty="0" smtClean="0"/>
              <a:t>z drůbežího masa (maso v omáčce, hotové pokrmy, paštiky, pomazánky)</a:t>
            </a:r>
          </a:p>
          <a:p>
            <a:pPr marL="514350" indent="-514350">
              <a:buAutoNum type="alphaLcParenR"/>
            </a:pPr>
            <a:r>
              <a:rPr lang="cs-CZ" dirty="0" smtClean="0"/>
              <a:t>ze zvěřiny (zřídka v prodeji – např. jelení guláš, zaječí paštika)</a:t>
            </a:r>
          </a:p>
          <a:p>
            <a:pPr marL="514350" indent="-514350">
              <a:buAutoNum type="alphaLcParenR"/>
            </a:pPr>
            <a:r>
              <a:rPr lang="cs-CZ" dirty="0" smtClean="0"/>
              <a:t>z ryb (např. ve vlastní šťávě, v oleji, hotové pokrmy)</a:t>
            </a:r>
          </a:p>
          <a:p>
            <a:pPr marL="514350" indent="-514350">
              <a:buAutoNum type="alphaLcParenR"/>
            </a:pPr>
            <a:r>
              <a:rPr lang="cs-CZ" dirty="0" smtClean="0"/>
              <a:t>z ostatních živočišných produktů moře (krevety, mušle, chobotnice)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Vady masových konzerv a polokonzerv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u="sng" dirty="0" smtClean="0"/>
              <a:t>Bombáž</a:t>
            </a:r>
            <a:r>
              <a:rPr lang="cs-CZ" dirty="0" smtClean="0"/>
              <a:t> – pozná se tak, že dno i víčko plechovky jsou vyklenuté a ani tlakem je nelze trvale vrátit do původní polohy</a:t>
            </a:r>
          </a:p>
          <a:p>
            <a:pPr marL="514350" indent="-514350">
              <a:buNone/>
            </a:pPr>
            <a:r>
              <a:rPr lang="cs-CZ" dirty="0" smtClean="0"/>
              <a:t>      Vzniká většinou působením mikroorganismů a většina konzerv s bombáží je nepoživatelná.</a:t>
            </a:r>
          </a:p>
          <a:p>
            <a:pPr marL="514350" indent="-514350">
              <a:buAutoNum type="arabicParenR" startAt="2"/>
            </a:pPr>
            <a:r>
              <a:rPr lang="cs-CZ" u="sng" dirty="0" smtClean="0"/>
              <a:t>Mikrobiální změny náplně bez vzniku bombáže</a:t>
            </a:r>
            <a:r>
              <a:rPr lang="cs-CZ" dirty="0" smtClean="0"/>
              <a:t> – dochází k nim např. při porušení neprodyšnosti plechovky. Obsah je nepoživatelný, páchne, maso má rozbředlou konzistenci.</a:t>
            </a:r>
          </a:p>
          <a:p>
            <a:pPr marL="514350" indent="-514350">
              <a:buAutoNum type="arabicParenR" startAt="2"/>
            </a:pPr>
            <a:r>
              <a:rPr lang="cs-CZ" u="sng" dirty="0" smtClean="0"/>
              <a:t>Koroze konzervových plechovek</a:t>
            </a:r>
            <a:r>
              <a:rPr lang="cs-CZ" dirty="0" smtClean="0"/>
              <a:t> (v místech mechanického narušení, urychluje se skladováním v teple a vlhku). Hrozí porušení neprodyšnosti a znehodnocení obsahu.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Vady masových konzerv a polokonzerv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4) </a:t>
            </a:r>
            <a:r>
              <a:rPr lang="cs-CZ" u="sng" dirty="0" smtClean="0"/>
              <a:t>Deformace plechovky</a:t>
            </a:r>
            <a:r>
              <a:rPr lang="cs-CZ" dirty="0" smtClean="0"/>
              <a:t> – vzniká při přepravě, manipulaci a skladování. Většinou jde jen o vadu vzhledu, konzervy lze prodávat, ale nesmí být touto deformací narušena neprodyšnost.</a:t>
            </a:r>
          </a:p>
          <a:p>
            <a:pPr>
              <a:buNone/>
            </a:pPr>
            <a:r>
              <a:rPr lang="cs-CZ" dirty="0" smtClean="0"/>
              <a:t>5) </a:t>
            </a:r>
            <a:r>
              <a:rPr lang="cs-CZ" u="sng" dirty="0" smtClean="0"/>
              <a:t>Mapování vnitřní stěny plechovek</a:t>
            </a:r>
            <a:r>
              <a:rPr lang="cs-CZ" dirty="0" smtClean="0"/>
              <a:t> – lesklé obrazce, různých tvarů i barev. Je důsledkem chemických reakcí mezi obsahem plechovky a povrchem konzervového plechu. Mírné mapování nečiní výrobek neprodejným.</a:t>
            </a:r>
          </a:p>
          <a:p>
            <a:pPr>
              <a:buNone/>
            </a:pPr>
            <a:r>
              <a:rPr lang="cs-CZ" dirty="0" smtClean="0"/>
              <a:t>6) </a:t>
            </a:r>
            <a:r>
              <a:rPr lang="cs-CZ" u="sng" dirty="0" smtClean="0"/>
              <a:t>Chuťové vady obsahu</a:t>
            </a:r>
            <a:r>
              <a:rPr lang="cs-CZ" dirty="0" smtClean="0"/>
              <a:t> – z různých příčin, průběh se urychluje nesprávným skladováním. Většinou hořká či žluklá chuť. Výrobky se nesmějí prodávat.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Masové konzervy a polokonzervy se skladují v čistých, větraných místnostech, při teplotě 1 až 10˚C.</a:t>
            </a:r>
          </a:p>
          <a:p>
            <a:r>
              <a:rPr lang="cs-CZ" dirty="0" smtClean="0"/>
              <a:t>Škodí jim mráz.</a:t>
            </a:r>
          </a:p>
          <a:p>
            <a:r>
              <a:rPr lang="cs-CZ" dirty="0" smtClean="0"/>
              <a:t>Je nutné je chránit před kolísáním teploty, před přímým slunečním zářením.</a:t>
            </a:r>
          </a:p>
          <a:p>
            <a:r>
              <a:rPr lang="cs-CZ" dirty="0" smtClean="0"/>
              <a:t>Je třeba je pravidelně prohlížet a vyřazovat ty s bombáží, povrchovou korozí, trhlinkami či proděravěným obalem.</a:t>
            </a:r>
          </a:p>
          <a:p>
            <a:r>
              <a:rPr lang="cs-CZ" dirty="0" smtClean="0"/>
              <a:t>Výrobky konzervované ve sklenicích se ukládají víčkem nahoru.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Jaký je rozdíl mezi konzervami a polokonzervami?</a:t>
            </a:r>
          </a:p>
          <a:p>
            <a:r>
              <a:rPr lang="cs-CZ" dirty="0" smtClean="0"/>
              <a:t>2) V čem vidíte výhody masových konzerv?</a:t>
            </a:r>
          </a:p>
          <a:p>
            <a:r>
              <a:rPr lang="cs-CZ" dirty="0" smtClean="0"/>
              <a:t>3) Podle jakého hlediska se rozdělují masové konzervy a polokonzervy?</a:t>
            </a:r>
          </a:p>
          <a:p>
            <a:r>
              <a:rPr lang="cs-CZ" dirty="0" smtClean="0"/>
              <a:t>4) Co je to bombáž? Jak může vzniknout?</a:t>
            </a:r>
          </a:p>
          <a:p>
            <a:r>
              <a:rPr lang="cs-CZ" dirty="0" smtClean="0"/>
              <a:t>5) Jak může vzniknout a čím se urychluje koroze konzervové plechovky?</a:t>
            </a:r>
          </a:p>
          <a:p>
            <a:r>
              <a:rPr lang="cs-CZ" dirty="0" smtClean="0"/>
              <a:t>6) Při čem dochází k deformaci konzervových plechovek? Jsou prodejné?</a:t>
            </a:r>
          </a:p>
          <a:p>
            <a:r>
              <a:rPr lang="cs-CZ" dirty="0" smtClean="0"/>
              <a:t>7) Uveďte zásady správného skladování masových </a:t>
            </a:r>
            <a:r>
              <a:rPr lang="cs-CZ" dirty="0" smtClean="0"/>
              <a:t>konzerv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</TotalTime>
  <Words>680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Masové konzervy a polokonzervy a jejich výroba</vt:lpstr>
      <vt:lpstr>Rozdělení masových konzerv a polokonzerv</vt:lpstr>
      <vt:lpstr>Vady masových konzerv a polokonzerv</vt:lpstr>
      <vt:lpstr>Vady masových konzerv a polokonzerv</vt:lpstr>
      <vt:lpstr>Skladování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Dum</cp:lastModifiedBy>
  <cp:revision>18</cp:revision>
  <dcterms:created xsi:type="dcterms:W3CDTF">2013-08-25T12:27:31Z</dcterms:created>
  <dcterms:modified xsi:type="dcterms:W3CDTF">2014-06-12T11:00:11Z</dcterms:modified>
</cp:coreProperties>
</file>