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ysehrad_as_seen_over_the_Vltava_from_Cisarska_louka_732.jpg" TargetMode="External"/><Relationship Id="rId2" Type="http://schemas.openxmlformats.org/officeDocument/2006/relationships/hyperlink" Target="http://cs.wikipedia.org/wiki/Soubor:Praha_2005-09-20_n%C3%A1rodn%C3%AD_divadlo.jpg" TargetMode="External"/><Relationship Id="rId1" Type="http://schemas.openxmlformats.org/officeDocument/2006/relationships/hyperlink" Target="http://cs.wikipedia.org/wiki/Soubor:Karolinum_ark_DSCN2206.JPG" TargetMode="Externa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rag_Museum_1900.jpg" TargetMode="External"/><Relationship Id="rId1" Type="http://schemas.openxmlformats.org/officeDocument/2006/relationships/hyperlink" Target="http://www.virtualtravel.cz/praha/nove-mesto/vaclavske-namesti.html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ysehrad_as_seen_over_the_Vltava_from_Cisarska_louka_732.jpg" TargetMode="External"/><Relationship Id="rId2" Type="http://schemas.openxmlformats.org/officeDocument/2006/relationships/hyperlink" Target="http://cs.wikipedia.org/wiki/Soubor:Praha_2005-09-20_n%C3%A1rodn%C3%AD_divadlo.jpg" TargetMode="External"/><Relationship Id="rId1" Type="http://schemas.openxmlformats.org/officeDocument/2006/relationships/hyperlink" Target="http://cs.wikipedia.org/wiki/Soubor:Karolinum_ark_DSCN2206.JPG" TargetMode="External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rag_Museum_1900.jpg" TargetMode="External"/><Relationship Id="rId1" Type="http://schemas.openxmlformats.org/officeDocument/2006/relationships/hyperlink" Target="http://www.virtualtravel.cz/praha/nove-mesto/vaclavske-namesti.html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VY_32_INOVACE_05_Vlastivěda 4.ročník_Praha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Mgr. Iveta </a:t>
          </a:r>
          <a:r>
            <a:rPr lang="cs-CZ" sz="2000" dirty="0" smtClean="0"/>
            <a:t>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Praha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A8D1F54-12A1-446C-81B6-A0DF931DEE78}" type="presOf" srcId="{4C35D32F-0EAB-4CD7-82EE-45574DC2A586}" destId="{890E4F0B-2866-4A3F-A3C7-2A14B1797930}" srcOrd="1" destOrd="0" presId="urn:microsoft.com/office/officeart/2005/8/layout/target3"/>
    <dgm:cxn modelId="{932F353E-D9F0-4FE9-A2FB-103E63C7511B}" type="presOf" srcId="{D1B46980-6531-4606-95E6-44980827E919}" destId="{2BE915AB-18AA-4053-B92C-3BFC9ED204BB}" srcOrd="1" destOrd="0" presId="urn:microsoft.com/office/officeart/2005/8/layout/target3"/>
    <dgm:cxn modelId="{13F263C8-0A5E-4221-A4D5-7E5FACB7E294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2E8D5FE-EE0C-46F3-806E-67A5C04BECF3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95D04E9-FEAA-485B-B263-D55014B98AB5}" type="presOf" srcId="{D8197B8C-B260-4A16-BDF4-0947B075E274}" destId="{25B08C86-7E15-44DC-BE7F-FFB55DD49D12}" srcOrd="0" destOrd="0" presId="urn:microsoft.com/office/officeart/2005/8/layout/target3"/>
    <dgm:cxn modelId="{B5F91459-898E-435A-8338-2C10EA321DB9}" type="presOf" srcId="{757F3AB3-0718-4624-B441-E567A8F0AB56}" destId="{333A1088-737F-45CB-B68E-254E46348037}" srcOrd="0" destOrd="0" presId="urn:microsoft.com/office/officeart/2005/8/layout/target3"/>
    <dgm:cxn modelId="{3E0A3BAC-3499-4243-B076-A39BDC6068D0}" type="presOf" srcId="{B651F6E3-6281-48DB-9319-2AEAFDAE7572}" destId="{6BB5E863-4638-4E1D-BFDE-399D028AC4ED}" srcOrd="1" destOrd="0" presId="urn:microsoft.com/office/officeart/2005/8/layout/target3"/>
    <dgm:cxn modelId="{58F5BDDA-784A-4990-B208-6A9D21BC647A}" type="presOf" srcId="{B651F6E3-6281-48DB-9319-2AEAFDAE7572}" destId="{619D679B-A015-4ECF-8348-D1034C574F40}" srcOrd="0" destOrd="0" presId="urn:microsoft.com/office/officeart/2005/8/layout/target3"/>
    <dgm:cxn modelId="{61CAEDE0-9381-4D5D-A13F-D008F838D8CE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BCC4B42-53C1-4F2B-9364-CED6AE2A045B}" type="presOf" srcId="{D1B46980-6531-4606-95E6-44980827E919}" destId="{6140AFEC-043D-4C43-A2F9-D0F5331DF3A3}" srcOrd="0" destOrd="0" presId="urn:microsoft.com/office/officeart/2005/8/layout/target3"/>
    <dgm:cxn modelId="{7A5DA116-0AE4-4704-89AB-195BB7F6F748}" type="presOf" srcId="{D8197B8C-B260-4A16-BDF4-0947B075E274}" destId="{5A5FFA88-C948-4069-8E93-59FA12366E83}" srcOrd="1" destOrd="0" presId="urn:microsoft.com/office/officeart/2005/8/layout/target3"/>
    <dgm:cxn modelId="{D29A70AC-19D5-4AC5-B083-9EBEDB9DFD44}" type="presParOf" srcId="{333A1088-737F-45CB-B68E-254E46348037}" destId="{F5ABB229-8D3B-4694-996A-96F23CF14429}" srcOrd="0" destOrd="0" presId="urn:microsoft.com/office/officeart/2005/8/layout/target3"/>
    <dgm:cxn modelId="{8B29AE1A-F8F7-4475-A0F5-66C44573674C}" type="presParOf" srcId="{333A1088-737F-45CB-B68E-254E46348037}" destId="{F41139FD-01EE-4571-8B17-4FB00FC51163}" srcOrd="1" destOrd="0" presId="urn:microsoft.com/office/officeart/2005/8/layout/target3"/>
    <dgm:cxn modelId="{4E35E90F-E374-4A1C-9DA4-CCF0F6DCB1EF}" type="presParOf" srcId="{333A1088-737F-45CB-B68E-254E46348037}" destId="{D005CE8C-CC26-4C3E-AC11-E15060ECD759}" srcOrd="2" destOrd="0" presId="urn:microsoft.com/office/officeart/2005/8/layout/target3"/>
    <dgm:cxn modelId="{6A67CCC9-171A-477D-9D7C-96408DBB0A1A}" type="presParOf" srcId="{333A1088-737F-45CB-B68E-254E46348037}" destId="{2C702D82-9B77-49B7-9568-BB8EB47C3372}" srcOrd="3" destOrd="0" presId="urn:microsoft.com/office/officeart/2005/8/layout/target3"/>
    <dgm:cxn modelId="{A404EBD9-B829-4F78-9AC2-9BFD39D69519}" type="presParOf" srcId="{333A1088-737F-45CB-B68E-254E46348037}" destId="{A52A0455-90FF-4808-ABD0-F02540D31D5A}" srcOrd="4" destOrd="0" presId="urn:microsoft.com/office/officeart/2005/8/layout/target3"/>
    <dgm:cxn modelId="{B81FC8B6-AA78-41F2-B851-DFD75172C685}" type="presParOf" srcId="{333A1088-737F-45CB-B68E-254E46348037}" destId="{6140AFEC-043D-4C43-A2F9-D0F5331DF3A3}" srcOrd="5" destOrd="0" presId="urn:microsoft.com/office/officeart/2005/8/layout/target3"/>
    <dgm:cxn modelId="{25C26D04-1137-4EE7-B25C-E565BFDB80E8}" type="presParOf" srcId="{333A1088-737F-45CB-B68E-254E46348037}" destId="{9358AC05-5D7D-4327-9F80-1AD486AEA664}" srcOrd="6" destOrd="0" presId="urn:microsoft.com/office/officeart/2005/8/layout/target3"/>
    <dgm:cxn modelId="{CF960465-6F30-4802-81CD-8928246E7AED}" type="presParOf" srcId="{333A1088-737F-45CB-B68E-254E46348037}" destId="{313FC574-E1CD-4FB4-B054-0B805CE0447D}" srcOrd="7" destOrd="0" presId="urn:microsoft.com/office/officeart/2005/8/layout/target3"/>
    <dgm:cxn modelId="{AF506221-D15B-4E95-86AB-8B039BBE8724}" type="presParOf" srcId="{333A1088-737F-45CB-B68E-254E46348037}" destId="{619D679B-A015-4ECF-8348-D1034C574F40}" srcOrd="8" destOrd="0" presId="urn:microsoft.com/office/officeart/2005/8/layout/target3"/>
    <dgm:cxn modelId="{C3D08058-AD86-4C19-B67D-234CC04912BD}" type="presParOf" srcId="{333A1088-737F-45CB-B68E-254E46348037}" destId="{322283A8-4A27-4CDA-BAE3-F381106A9174}" srcOrd="9" destOrd="0" presId="urn:microsoft.com/office/officeart/2005/8/layout/target3"/>
    <dgm:cxn modelId="{E46A9843-5707-4B0C-BC5F-9F77E4314183}" type="presParOf" srcId="{333A1088-737F-45CB-B68E-254E46348037}" destId="{FFC9F71D-1B4F-4AD9-A4A6-86ADEFC8AF5C}" srcOrd="10" destOrd="0" presId="urn:microsoft.com/office/officeart/2005/8/layout/target3"/>
    <dgm:cxn modelId="{FD919974-86C2-48B2-BA07-9D127EE7E298}" type="presParOf" srcId="{333A1088-737F-45CB-B68E-254E46348037}" destId="{25B08C86-7E15-44DC-BE7F-FFB55DD49D12}" srcOrd="11" destOrd="0" presId="urn:microsoft.com/office/officeart/2005/8/layout/target3"/>
    <dgm:cxn modelId="{1EE1DF2A-4FB6-4135-8758-6D86DECEF2F7}" type="presParOf" srcId="{333A1088-737F-45CB-B68E-254E46348037}" destId="{76644BE8-9D7C-4C09-B250-3D10AF48CBB7}" srcOrd="12" destOrd="0" presId="urn:microsoft.com/office/officeart/2005/8/layout/target3"/>
    <dgm:cxn modelId="{FF09C473-A7BB-4A4D-BBD3-7985C6754EEF}" type="presParOf" srcId="{333A1088-737F-45CB-B68E-254E46348037}" destId="{EE85B701-7295-41C0-BA7A-34D3756A2AE6}" srcOrd="13" destOrd="0" presId="urn:microsoft.com/office/officeart/2005/8/layout/target3"/>
    <dgm:cxn modelId="{4605AA63-6AD7-4C0B-A90C-90B1B72D1118}" type="presParOf" srcId="{333A1088-737F-45CB-B68E-254E46348037}" destId="{8BEBB6EC-1DAA-4CAC-8A25-BC0FCBD5DBD5}" srcOrd="14" destOrd="0" presId="urn:microsoft.com/office/officeart/2005/8/layout/target3"/>
    <dgm:cxn modelId="{7DE8458A-B120-41FD-84F2-894B52DC3CA3}" type="presParOf" srcId="{333A1088-737F-45CB-B68E-254E46348037}" destId="{AED2198E-93D5-4001-81B4-73124B309672}" srcOrd="15" destOrd="0" presId="urn:microsoft.com/office/officeart/2005/8/layout/target3"/>
    <dgm:cxn modelId="{37164B23-18D1-4136-8E52-85D8C0252C67}" type="presParOf" srcId="{333A1088-737F-45CB-B68E-254E46348037}" destId="{2BE915AB-18AA-4053-B92C-3BFC9ED204BB}" srcOrd="16" destOrd="0" presId="urn:microsoft.com/office/officeart/2005/8/layout/target3"/>
    <dgm:cxn modelId="{F146E7F8-C9CE-4D91-B57C-72C27EC8B51B}" type="presParOf" srcId="{333A1088-737F-45CB-B68E-254E46348037}" destId="{6BB5E863-4638-4E1D-BFDE-399D028AC4ED}" srcOrd="17" destOrd="0" presId="urn:microsoft.com/office/officeart/2005/8/layout/target3"/>
    <dgm:cxn modelId="{5331E0B7-8243-4760-8E65-904432A3E0D5}" type="presParOf" srcId="{333A1088-737F-45CB-B68E-254E46348037}" destId="{5A5FFA88-C948-4069-8E93-59FA12366E83}" srcOrd="18" destOrd="0" presId="urn:microsoft.com/office/officeart/2005/8/layout/target3"/>
    <dgm:cxn modelId="{236E7B34-6FB7-47B7-8A53-D6DF3CF6F99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69BA96-BA8A-4F9D-9104-296AF6F02F03}" type="doc">
      <dgm:prSet loTypeId="urn:microsoft.com/office/officeart/2005/8/layout/vList5" loCatId="list" qsTypeId="urn:microsoft.com/office/officeart/2005/8/quickstyle/3d5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77E8D640-58FE-43EF-BACF-BD2B8CBDFF5A}">
      <dgm:prSet phldrT="[Text]"/>
      <dgm:spPr/>
      <dgm:t>
        <a:bodyPr/>
        <a:lstStyle/>
        <a:p>
          <a:r>
            <a:rPr lang="cs-CZ" smtClean="0">
              <a:hlinkClick xmlns:r="http://schemas.openxmlformats.org/officeDocument/2006/relationships" r:id="rId1"/>
            </a:rPr>
            <a:t>KARLOVA UNIVERZITA</a:t>
          </a:r>
          <a:endParaRPr lang="cs-CZ" dirty="0"/>
        </a:p>
      </dgm:t>
    </dgm:pt>
    <dgm:pt modelId="{126621A9-6CF3-4ED3-8536-2AC819852228}" type="parTrans" cxnId="{18376983-4329-471B-922F-3D4E5A21FF91}">
      <dgm:prSet/>
      <dgm:spPr/>
      <dgm:t>
        <a:bodyPr/>
        <a:lstStyle/>
        <a:p>
          <a:endParaRPr lang="cs-CZ"/>
        </a:p>
      </dgm:t>
    </dgm:pt>
    <dgm:pt modelId="{D749C22A-8171-48A2-843E-C14C3E385324}" type="sibTrans" cxnId="{18376983-4329-471B-922F-3D4E5A21FF91}">
      <dgm:prSet/>
      <dgm:spPr/>
      <dgm:t>
        <a:bodyPr/>
        <a:lstStyle/>
        <a:p>
          <a:endParaRPr lang="cs-CZ"/>
        </a:p>
      </dgm:t>
    </dgm:pt>
    <dgm:pt modelId="{69A0F728-4EC2-474E-A852-C48C44788510}">
      <dgm:prSet phldrT="[Text]"/>
      <dgm:spPr/>
      <dgm:t>
        <a:bodyPr/>
        <a:lstStyle/>
        <a:p>
          <a:r>
            <a:rPr lang="cs-CZ" dirty="0" smtClean="0"/>
            <a:t>jedna z nejstarších univerzit v Evropě</a:t>
          </a:r>
          <a:endParaRPr lang="cs-CZ" dirty="0"/>
        </a:p>
      </dgm:t>
    </dgm:pt>
    <dgm:pt modelId="{F7A44CBD-6EEA-4C06-87F3-6BA197C40D18}" type="parTrans" cxnId="{08671ADB-0F46-4A25-9B5F-827D75D8AD2C}">
      <dgm:prSet/>
      <dgm:spPr/>
      <dgm:t>
        <a:bodyPr/>
        <a:lstStyle/>
        <a:p>
          <a:endParaRPr lang="cs-CZ"/>
        </a:p>
      </dgm:t>
    </dgm:pt>
    <dgm:pt modelId="{BF0BA383-E61A-4831-9F07-D64706A83CA3}" type="sibTrans" cxnId="{08671ADB-0F46-4A25-9B5F-827D75D8AD2C}">
      <dgm:prSet/>
      <dgm:spPr/>
      <dgm:t>
        <a:bodyPr/>
        <a:lstStyle/>
        <a:p>
          <a:endParaRPr lang="cs-CZ"/>
        </a:p>
      </dgm:t>
    </dgm:pt>
    <dgm:pt modelId="{F10462D0-7FF5-4667-9045-11893400E7AC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/>
            </a:rPr>
            <a:t>NÁRODNÍ DIVADLO</a:t>
          </a:r>
          <a:endParaRPr lang="cs-CZ" dirty="0"/>
        </a:p>
      </dgm:t>
    </dgm:pt>
    <dgm:pt modelId="{E84AD18C-2CEE-4636-A561-BAEB958EE3A4}" type="parTrans" cxnId="{D59700FD-EAD5-4E56-B315-99EEFF485F80}">
      <dgm:prSet/>
      <dgm:spPr/>
      <dgm:t>
        <a:bodyPr/>
        <a:lstStyle/>
        <a:p>
          <a:endParaRPr lang="cs-CZ"/>
        </a:p>
      </dgm:t>
    </dgm:pt>
    <dgm:pt modelId="{52C54948-DF18-4243-9798-FC42FD5BB89B}" type="sibTrans" cxnId="{D59700FD-EAD5-4E56-B315-99EEFF485F80}">
      <dgm:prSet/>
      <dgm:spPr/>
      <dgm:t>
        <a:bodyPr/>
        <a:lstStyle/>
        <a:p>
          <a:endParaRPr lang="cs-CZ"/>
        </a:p>
      </dgm:t>
    </dgm:pt>
    <dgm:pt modelId="{42D4562B-CA7D-4AB6-95C8-F43347201180}">
      <dgm:prSet phldrT="[Text]"/>
      <dgm:spPr/>
      <dgm:t>
        <a:bodyPr/>
        <a:lstStyle/>
        <a:p>
          <a:r>
            <a:rPr lang="cs-CZ" dirty="0" smtClean="0"/>
            <a:t>„zlatá kaplička“, kterou postavil národ sám sobě</a:t>
          </a:r>
          <a:endParaRPr lang="cs-CZ" dirty="0"/>
        </a:p>
      </dgm:t>
    </dgm:pt>
    <dgm:pt modelId="{A87E38C4-E299-4C50-8518-F56281312D6C}" type="parTrans" cxnId="{4ED47B99-5B22-426B-8461-6F499CFB62DF}">
      <dgm:prSet/>
      <dgm:spPr/>
      <dgm:t>
        <a:bodyPr/>
        <a:lstStyle/>
        <a:p>
          <a:endParaRPr lang="cs-CZ"/>
        </a:p>
      </dgm:t>
    </dgm:pt>
    <dgm:pt modelId="{6FF035AF-96CE-47EB-9FEC-3E63E3462D15}" type="sibTrans" cxnId="{4ED47B99-5B22-426B-8461-6F499CFB62DF}">
      <dgm:prSet/>
      <dgm:spPr/>
      <dgm:t>
        <a:bodyPr/>
        <a:lstStyle/>
        <a:p>
          <a:endParaRPr lang="cs-CZ"/>
        </a:p>
      </dgm:t>
    </dgm:pt>
    <dgm:pt modelId="{633BD091-3FEC-4FA1-97F5-F07E3C213302}">
      <dgm:prSet phldrT="[Text]"/>
      <dgm:spPr/>
      <dgm:t>
        <a:bodyPr/>
        <a:lstStyle/>
        <a:p>
          <a:r>
            <a:rPr lang="cs-CZ" dirty="0" smtClean="0"/>
            <a:t>VYŠEHRAD</a:t>
          </a:r>
          <a:endParaRPr lang="cs-CZ" dirty="0"/>
        </a:p>
      </dgm:t>
    </dgm:pt>
    <dgm:pt modelId="{632934C0-3D45-472A-9829-852ACEEBE84B}" type="parTrans" cxnId="{3653BE36-896B-408A-AE3B-92C1CC0C90AF}">
      <dgm:prSet/>
      <dgm:spPr/>
      <dgm:t>
        <a:bodyPr/>
        <a:lstStyle/>
        <a:p>
          <a:endParaRPr lang="cs-CZ"/>
        </a:p>
      </dgm:t>
    </dgm:pt>
    <dgm:pt modelId="{099823F9-A136-4F43-9320-0CB4135DE50A}" type="sibTrans" cxnId="{3653BE36-896B-408A-AE3B-92C1CC0C90AF}">
      <dgm:prSet/>
      <dgm:spPr/>
      <dgm:t>
        <a:bodyPr/>
        <a:lstStyle/>
        <a:p>
          <a:endParaRPr lang="cs-CZ"/>
        </a:p>
      </dgm:t>
    </dgm:pt>
    <dgm:pt modelId="{94A37298-6ADE-435F-98C2-517E69357679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3"/>
            </a:rPr>
            <a:t>kněžna Libuše </a:t>
          </a:r>
          <a:r>
            <a:rPr lang="cs-CZ" dirty="0" smtClean="0"/>
            <a:t>odtud Praze předpověděla slávu</a:t>
          </a:r>
          <a:endParaRPr lang="cs-CZ" dirty="0"/>
        </a:p>
      </dgm:t>
    </dgm:pt>
    <dgm:pt modelId="{49153B12-0EF1-4094-B6E4-05ABE089FC7B}" type="parTrans" cxnId="{833DB132-FAEA-4D19-9C1B-C16E7E69A56A}">
      <dgm:prSet/>
      <dgm:spPr/>
      <dgm:t>
        <a:bodyPr/>
        <a:lstStyle/>
        <a:p>
          <a:endParaRPr lang="cs-CZ"/>
        </a:p>
      </dgm:t>
    </dgm:pt>
    <dgm:pt modelId="{8BDAF975-9003-45F9-80BA-A51DD22E5CA3}" type="sibTrans" cxnId="{833DB132-FAEA-4D19-9C1B-C16E7E69A56A}">
      <dgm:prSet/>
      <dgm:spPr/>
      <dgm:t>
        <a:bodyPr/>
        <a:lstStyle/>
        <a:p>
          <a:endParaRPr lang="cs-CZ"/>
        </a:p>
      </dgm:t>
    </dgm:pt>
    <dgm:pt modelId="{B56DE05A-A820-46EB-8FC9-3D8DC6C7746B}" type="pres">
      <dgm:prSet presAssocID="{2D69BA96-BA8A-4F9D-9104-296AF6F02F03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CAD6D81-D2EF-4C0E-93D9-9C894AE35D32}" type="pres">
      <dgm:prSet presAssocID="{77E8D640-58FE-43EF-BACF-BD2B8CBDFF5A}" presName="linNode" presStyleCnt="0"/>
      <dgm:spPr/>
    </dgm:pt>
    <dgm:pt modelId="{FDD5F0FE-0C0A-40E2-BF24-791490DC5AFA}" type="pres">
      <dgm:prSet presAssocID="{77E8D640-58FE-43EF-BACF-BD2B8CBDFF5A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361112-B041-4FF5-871B-5EE3E725A757}" type="pres">
      <dgm:prSet presAssocID="{77E8D640-58FE-43EF-BACF-BD2B8CBDFF5A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76D75-792C-49F4-BCA0-F2C4AB4E8D1F}" type="pres">
      <dgm:prSet presAssocID="{D749C22A-8171-48A2-843E-C14C3E385324}" presName="sp" presStyleCnt="0"/>
      <dgm:spPr/>
    </dgm:pt>
    <dgm:pt modelId="{EA16236E-B49E-48F7-9CAD-D9F2DD97F09C}" type="pres">
      <dgm:prSet presAssocID="{F10462D0-7FF5-4667-9045-11893400E7AC}" presName="linNode" presStyleCnt="0"/>
      <dgm:spPr/>
    </dgm:pt>
    <dgm:pt modelId="{B9DA659F-3015-450B-9970-3026A3FCA507}" type="pres">
      <dgm:prSet presAssocID="{F10462D0-7FF5-4667-9045-11893400E7AC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0BF4F8-3430-4996-B601-4CA093A9101F}" type="pres">
      <dgm:prSet presAssocID="{F10462D0-7FF5-4667-9045-11893400E7AC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3C0FC6-E454-4EC8-8067-DC246BF04875}" type="pres">
      <dgm:prSet presAssocID="{52C54948-DF18-4243-9798-FC42FD5BB89B}" presName="sp" presStyleCnt="0"/>
      <dgm:spPr/>
    </dgm:pt>
    <dgm:pt modelId="{45A468AB-32B5-45D3-B590-1F1962C4D352}" type="pres">
      <dgm:prSet presAssocID="{633BD091-3FEC-4FA1-97F5-F07E3C213302}" presName="linNode" presStyleCnt="0"/>
      <dgm:spPr/>
    </dgm:pt>
    <dgm:pt modelId="{9E1B22C2-4E61-45CF-A70D-CDEFF0C3C671}" type="pres">
      <dgm:prSet presAssocID="{633BD091-3FEC-4FA1-97F5-F07E3C213302}" presName="parentText" presStyleLbl="node1" presStyleIdx="2" presStyleCnt="3" custLinFactNeighborX="1408" custLinFactNeighborY="-600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227027-2B2B-49A9-BB40-79DE1876F8AD}" type="pres">
      <dgm:prSet presAssocID="{633BD091-3FEC-4FA1-97F5-F07E3C213302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C2074C-C10E-445F-BDB8-C9F0C7934B13}" type="presOf" srcId="{94A37298-6ADE-435F-98C2-517E69357679}" destId="{31227027-2B2B-49A9-BB40-79DE1876F8AD}" srcOrd="0" destOrd="0" presId="urn:microsoft.com/office/officeart/2005/8/layout/vList5"/>
    <dgm:cxn modelId="{B2CA4594-231E-40DA-9E58-95EA8FA7342B}" type="presOf" srcId="{2D69BA96-BA8A-4F9D-9104-296AF6F02F03}" destId="{B56DE05A-A820-46EB-8FC9-3D8DC6C7746B}" srcOrd="0" destOrd="0" presId="urn:microsoft.com/office/officeart/2005/8/layout/vList5"/>
    <dgm:cxn modelId="{833DB132-FAEA-4D19-9C1B-C16E7E69A56A}" srcId="{633BD091-3FEC-4FA1-97F5-F07E3C213302}" destId="{94A37298-6ADE-435F-98C2-517E69357679}" srcOrd="0" destOrd="0" parTransId="{49153B12-0EF1-4094-B6E4-05ABE089FC7B}" sibTransId="{8BDAF975-9003-45F9-80BA-A51DD22E5CA3}"/>
    <dgm:cxn modelId="{5166FD00-8B3C-4F22-BB9D-D65B69B3F2AE}" type="presOf" srcId="{F10462D0-7FF5-4667-9045-11893400E7AC}" destId="{B9DA659F-3015-450B-9970-3026A3FCA507}" srcOrd="0" destOrd="0" presId="urn:microsoft.com/office/officeart/2005/8/layout/vList5"/>
    <dgm:cxn modelId="{5D24C436-EE0D-411B-B029-405FCC5916DB}" type="presOf" srcId="{69A0F728-4EC2-474E-A852-C48C44788510}" destId="{59361112-B041-4FF5-871B-5EE3E725A757}" srcOrd="0" destOrd="0" presId="urn:microsoft.com/office/officeart/2005/8/layout/vList5"/>
    <dgm:cxn modelId="{54A2BA15-429E-4899-9F33-6140FF5C02D6}" type="presOf" srcId="{633BD091-3FEC-4FA1-97F5-F07E3C213302}" destId="{9E1B22C2-4E61-45CF-A70D-CDEFF0C3C671}" srcOrd="0" destOrd="0" presId="urn:microsoft.com/office/officeart/2005/8/layout/vList5"/>
    <dgm:cxn modelId="{08671ADB-0F46-4A25-9B5F-827D75D8AD2C}" srcId="{77E8D640-58FE-43EF-BACF-BD2B8CBDFF5A}" destId="{69A0F728-4EC2-474E-A852-C48C44788510}" srcOrd="0" destOrd="0" parTransId="{F7A44CBD-6EEA-4C06-87F3-6BA197C40D18}" sibTransId="{BF0BA383-E61A-4831-9F07-D64706A83CA3}"/>
    <dgm:cxn modelId="{18376983-4329-471B-922F-3D4E5A21FF91}" srcId="{2D69BA96-BA8A-4F9D-9104-296AF6F02F03}" destId="{77E8D640-58FE-43EF-BACF-BD2B8CBDFF5A}" srcOrd="0" destOrd="0" parTransId="{126621A9-6CF3-4ED3-8536-2AC819852228}" sibTransId="{D749C22A-8171-48A2-843E-C14C3E385324}"/>
    <dgm:cxn modelId="{5239228B-D2DC-485D-B468-EC68B39C183C}" type="presOf" srcId="{42D4562B-CA7D-4AB6-95C8-F43347201180}" destId="{880BF4F8-3430-4996-B601-4CA093A9101F}" srcOrd="0" destOrd="0" presId="urn:microsoft.com/office/officeart/2005/8/layout/vList5"/>
    <dgm:cxn modelId="{4ED47B99-5B22-426B-8461-6F499CFB62DF}" srcId="{F10462D0-7FF5-4667-9045-11893400E7AC}" destId="{42D4562B-CA7D-4AB6-95C8-F43347201180}" srcOrd="0" destOrd="0" parTransId="{A87E38C4-E299-4C50-8518-F56281312D6C}" sibTransId="{6FF035AF-96CE-47EB-9FEC-3E63E3462D15}"/>
    <dgm:cxn modelId="{D59700FD-EAD5-4E56-B315-99EEFF485F80}" srcId="{2D69BA96-BA8A-4F9D-9104-296AF6F02F03}" destId="{F10462D0-7FF5-4667-9045-11893400E7AC}" srcOrd="1" destOrd="0" parTransId="{E84AD18C-2CEE-4636-A561-BAEB958EE3A4}" sibTransId="{52C54948-DF18-4243-9798-FC42FD5BB89B}"/>
    <dgm:cxn modelId="{3653BE36-896B-408A-AE3B-92C1CC0C90AF}" srcId="{2D69BA96-BA8A-4F9D-9104-296AF6F02F03}" destId="{633BD091-3FEC-4FA1-97F5-F07E3C213302}" srcOrd="2" destOrd="0" parTransId="{632934C0-3D45-472A-9829-852ACEEBE84B}" sibTransId="{099823F9-A136-4F43-9320-0CB4135DE50A}"/>
    <dgm:cxn modelId="{919BBF7C-185B-4F85-B28D-DA09A538EDB4}" type="presOf" srcId="{77E8D640-58FE-43EF-BACF-BD2B8CBDFF5A}" destId="{FDD5F0FE-0C0A-40E2-BF24-791490DC5AFA}" srcOrd="0" destOrd="0" presId="urn:microsoft.com/office/officeart/2005/8/layout/vList5"/>
    <dgm:cxn modelId="{B582F2D4-FDF1-4A1F-9256-9DAA3F5D31FC}" type="presParOf" srcId="{B56DE05A-A820-46EB-8FC9-3D8DC6C7746B}" destId="{DCAD6D81-D2EF-4C0E-93D9-9C894AE35D32}" srcOrd="0" destOrd="0" presId="urn:microsoft.com/office/officeart/2005/8/layout/vList5"/>
    <dgm:cxn modelId="{DC70303E-E16B-4B26-9E5B-7078144C17D0}" type="presParOf" srcId="{DCAD6D81-D2EF-4C0E-93D9-9C894AE35D32}" destId="{FDD5F0FE-0C0A-40E2-BF24-791490DC5AFA}" srcOrd="0" destOrd="0" presId="urn:microsoft.com/office/officeart/2005/8/layout/vList5"/>
    <dgm:cxn modelId="{F070196F-B520-4573-A770-343B28F1DA68}" type="presParOf" srcId="{DCAD6D81-D2EF-4C0E-93D9-9C894AE35D32}" destId="{59361112-B041-4FF5-871B-5EE3E725A757}" srcOrd="1" destOrd="0" presId="urn:microsoft.com/office/officeart/2005/8/layout/vList5"/>
    <dgm:cxn modelId="{F0B2F208-0A7F-49E1-ABA2-D8A8168942CC}" type="presParOf" srcId="{B56DE05A-A820-46EB-8FC9-3D8DC6C7746B}" destId="{40B76D75-792C-49F4-BCA0-F2C4AB4E8D1F}" srcOrd="1" destOrd="0" presId="urn:microsoft.com/office/officeart/2005/8/layout/vList5"/>
    <dgm:cxn modelId="{CF1C1381-AC0A-4D3F-A549-A91EB4B1A995}" type="presParOf" srcId="{B56DE05A-A820-46EB-8FC9-3D8DC6C7746B}" destId="{EA16236E-B49E-48F7-9CAD-D9F2DD97F09C}" srcOrd="2" destOrd="0" presId="urn:microsoft.com/office/officeart/2005/8/layout/vList5"/>
    <dgm:cxn modelId="{C1125353-26DA-479D-A65F-E682EEA2AB36}" type="presParOf" srcId="{EA16236E-B49E-48F7-9CAD-D9F2DD97F09C}" destId="{B9DA659F-3015-450B-9970-3026A3FCA507}" srcOrd="0" destOrd="0" presId="urn:microsoft.com/office/officeart/2005/8/layout/vList5"/>
    <dgm:cxn modelId="{F7DF8495-5A31-4F2B-B90A-8EAD68410E52}" type="presParOf" srcId="{EA16236E-B49E-48F7-9CAD-D9F2DD97F09C}" destId="{880BF4F8-3430-4996-B601-4CA093A9101F}" srcOrd="1" destOrd="0" presId="urn:microsoft.com/office/officeart/2005/8/layout/vList5"/>
    <dgm:cxn modelId="{5109E780-962D-4FE2-B4E2-261C45F59E9B}" type="presParOf" srcId="{B56DE05A-A820-46EB-8FC9-3D8DC6C7746B}" destId="{5D3C0FC6-E454-4EC8-8067-DC246BF04875}" srcOrd="3" destOrd="0" presId="urn:microsoft.com/office/officeart/2005/8/layout/vList5"/>
    <dgm:cxn modelId="{207772D4-B835-4E41-A0D4-11FBF9F306D3}" type="presParOf" srcId="{B56DE05A-A820-46EB-8FC9-3D8DC6C7746B}" destId="{45A468AB-32B5-45D3-B590-1F1962C4D352}" srcOrd="4" destOrd="0" presId="urn:microsoft.com/office/officeart/2005/8/layout/vList5"/>
    <dgm:cxn modelId="{398DCF5E-5E63-448E-8CC3-D34D564CC08B}" type="presParOf" srcId="{45A468AB-32B5-45D3-B590-1F1962C4D352}" destId="{9E1B22C2-4E61-45CF-A70D-CDEFF0C3C671}" srcOrd="0" destOrd="0" presId="urn:microsoft.com/office/officeart/2005/8/layout/vList5"/>
    <dgm:cxn modelId="{8FFED357-1C4F-4DBF-875E-82FE92388D9E}" type="presParOf" srcId="{45A468AB-32B5-45D3-B590-1F1962C4D352}" destId="{31227027-2B2B-49A9-BB40-79DE1876F8A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D50A96B-2827-4F10-BBF4-15459C2313C4}" type="doc">
      <dgm:prSet loTypeId="urn:microsoft.com/office/officeart/2005/8/layout/vList2" loCatId="list" qsTypeId="urn:microsoft.com/office/officeart/2005/8/quickstyle/3d5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F76F24E2-E308-4B4E-ABE1-A85EDB627F2E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1"/>
            </a:rPr>
            <a:t>VÁCLAVSKÉ NÁMĚSTÍ</a:t>
          </a:r>
          <a:endParaRPr lang="cs-CZ" dirty="0"/>
        </a:p>
      </dgm:t>
    </dgm:pt>
    <dgm:pt modelId="{35E58892-FA6F-4A87-8C16-21961ABDF8C8}" type="parTrans" cxnId="{2AC1DBE6-EBA3-4472-9745-8E8459112F1F}">
      <dgm:prSet/>
      <dgm:spPr/>
      <dgm:t>
        <a:bodyPr/>
        <a:lstStyle/>
        <a:p>
          <a:endParaRPr lang="cs-CZ"/>
        </a:p>
      </dgm:t>
    </dgm:pt>
    <dgm:pt modelId="{B0B78EAA-753E-4BE6-B8BC-C786DEFCE8F4}" type="sibTrans" cxnId="{2AC1DBE6-EBA3-4472-9745-8E8459112F1F}">
      <dgm:prSet/>
      <dgm:spPr/>
      <dgm:t>
        <a:bodyPr/>
        <a:lstStyle/>
        <a:p>
          <a:endParaRPr lang="cs-CZ"/>
        </a:p>
      </dgm:t>
    </dgm:pt>
    <dgm:pt modelId="{B6BA6B76-A6D1-4BB3-A71C-D70FEDA4CFA5}">
      <dgm:prSet phldrT="[Text]"/>
      <dgm:spPr/>
      <dgm:t>
        <a:bodyPr/>
        <a:lstStyle/>
        <a:p>
          <a:r>
            <a:rPr lang="cs-CZ" dirty="0" smtClean="0"/>
            <a:t>se sochou svatého Václava</a:t>
          </a:r>
          <a:endParaRPr lang="cs-CZ" dirty="0"/>
        </a:p>
      </dgm:t>
    </dgm:pt>
    <dgm:pt modelId="{3E41685B-03F6-4274-9672-752768E2FFA3}" type="parTrans" cxnId="{B1DA55EE-21E7-4EC4-B434-B61C92C1FB9D}">
      <dgm:prSet/>
      <dgm:spPr/>
      <dgm:t>
        <a:bodyPr/>
        <a:lstStyle/>
        <a:p>
          <a:endParaRPr lang="cs-CZ"/>
        </a:p>
      </dgm:t>
    </dgm:pt>
    <dgm:pt modelId="{4B5163BC-1DA9-4488-AA24-03452D4E6D9D}" type="sibTrans" cxnId="{B1DA55EE-21E7-4EC4-B434-B61C92C1FB9D}">
      <dgm:prSet/>
      <dgm:spPr/>
      <dgm:t>
        <a:bodyPr/>
        <a:lstStyle/>
        <a:p>
          <a:endParaRPr lang="cs-CZ"/>
        </a:p>
      </dgm:t>
    </dgm:pt>
    <dgm:pt modelId="{1AC562DB-5445-4BB2-AA5E-50C2A9800D8B}">
      <dgm:prSet phldrT="[Text]"/>
      <dgm:spPr/>
      <dgm:t>
        <a:bodyPr/>
        <a:lstStyle/>
        <a:p>
          <a:r>
            <a:rPr lang="cs-CZ" dirty="0" smtClean="0">
              <a:hlinkClick xmlns:r="http://schemas.openxmlformats.org/officeDocument/2006/relationships" r:id="rId2"/>
            </a:rPr>
            <a:t>NÁRODNÍ MUZEUM</a:t>
          </a:r>
          <a:endParaRPr lang="cs-CZ" dirty="0"/>
        </a:p>
      </dgm:t>
    </dgm:pt>
    <dgm:pt modelId="{09CFE790-CB06-4A76-9170-46C8D01DFCD8}" type="parTrans" cxnId="{7492BED3-1378-4904-BC07-D68A75EB11DC}">
      <dgm:prSet/>
      <dgm:spPr/>
      <dgm:t>
        <a:bodyPr/>
        <a:lstStyle/>
        <a:p>
          <a:endParaRPr lang="cs-CZ"/>
        </a:p>
      </dgm:t>
    </dgm:pt>
    <dgm:pt modelId="{0FDACB8E-3377-4BDF-8BEC-944BB8EFB33E}" type="sibTrans" cxnId="{7492BED3-1378-4904-BC07-D68A75EB11DC}">
      <dgm:prSet/>
      <dgm:spPr/>
      <dgm:t>
        <a:bodyPr/>
        <a:lstStyle/>
        <a:p>
          <a:endParaRPr lang="cs-CZ"/>
        </a:p>
      </dgm:t>
    </dgm:pt>
    <dgm:pt modelId="{2F0A12FF-154A-4E0D-969A-9DB9F9610075}">
      <dgm:prSet phldrT="[Text]"/>
      <dgm:spPr/>
      <dgm:t>
        <a:bodyPr/>
        <a:lstStyle/>
        <a:p>
          <a:r>
            <a:rPr lang="cs-CZ" dirty="0" smtClean="0"/>
            <a:t>nejvýznamnější </a:t>
          </a:r>
          <a:r>
            <a:rPr lang="cs-CZ" dirty="0" smtClean="0"/>
            <a:t>české muzeum</a:t>
          </a:r>
          <a:endParaRPr lang="cs-CZ" dirty="0"/>
        </a:p>
      </dgm:t>
    </dgm:pt>
    <dgm:pt modelId="{79FAF9E7-052E-4F01-B9B7-9669416DFC82}" type="parTrans" cxnId="{396E2F06-30F4-4C78-886B-9D4ED2CB4A16}">
      <dgm:prSet/>
      <dgm:spPr/>
      <dgm:t>
        <a:bodyPr/>
        <a:lstStyle/>
        <a:p>
          <a:endParaRPr lang="cs-CZ"/>
        </a:p>
      </dgm:t>
    </dgm:pt>
    <dgm:pt modelId="{7AEDC4B7-1D3D-432D-A3D6-718282C1786E}" type="sibTrans" cxnId="{396E2F06-30F4-4C78-886B-9D4ED2CB4A16}">
      <dgm:prSet/>
      <dgm:spPr/>
      <dgm:t>
        <a:bodyPr/>
        <a:lstStyle/>
        <a:p>
          <a:endParaRPr lang="cs-CZ"/>
        </a:p>
      </dgm:t>
    </dgm:pt>
    <dgm:pt modelId="{A6F329AD-9811-405E-97E6-AC51A4941B5F}" type="pres">
      <dgm:prSet presAssocID="{FD50A96B-2827-4F10-BBF4-15459C2313C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575053B-F0CB-4F2E-8C76-57AEF94A8FD7}" type="pres">
      <dgm:prSet presAssocID="{F76F24E2-E308-4B4E-ABE1-A85EDB627F2E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8A8667-4DE8-45C2-A399-790FF8E00722}" type="pres">
      <dgm:prSet presAssocID="{F76F24E2-E308-4B4E-ABE1-A85EDB627F2E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F7EA03-6C09-4EA0-B5AC-7E6D273B302F}" type="pres">
      <dgm:prSet presAssocID="{1AC562DB-5445-4BB2-AA5E-50C2A9800D8B}" presName="parentText" presStyleLbl="node1" presStyleIdx="1" presStyleCnt="2" custLinFactNeighborY="-202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08EC3C-A68C-4131-8E18-DDB555A23AD1}" type="pres">
      <dgm:prSet presAssocID="{1AC562DB-5445-4BB2-AA5E-50C2A9800D8B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AA41C0-7600-468C-9049-9A76D0FBAC0F}" type="presOf" srcId="{1AC562DB-5445-4BB2-AA5E-50C2A9800D8B}" destId="{46F7EA03-6C09-4EA0-B5AC-7E6D273B302F}" srcOrd="0" destOrd="0" presId="urn:microsoft.com/office/officeart/2005/8/layout/vList2"/>
    <dgm:cxn modelId="{8BB1CC89-EE13-4DAF-B895-70BE9CA61907}" type="presOf" srcId="{B6BA6B76-A6D1-4BB3-A71C-D70FEDA4CFA5}" destId="{278A8667-4DE8-45C2-A399-790FF8E00722}" srcOrd="0" destOrd="0" presId="urn:microsoft.com/office/officeart/2005/8/layout/vList2"/>
    <dgm:cxn modelId="{396E2F06-30F4-4C78-886B-9D4ED2CB4A16}" srcId="{1AC562DB-5445-4BB2-AA5E-50C2A9800D8B}" destId="{2F0A12FF-154A-4E0D-969A-9DB9F9610075}" srcOrd="0" destOrd="0" parTransId="{79FAF9E7-052E-4F01-B9B7-9669416DFC82}" sibTransId="{7AEDC4B7-1D3D-432D-A3D6-718282C1786E}"/>
    <dgm:cxn modelId="{7492BED3-1378-4904-BC07-D68A75EB11DC}" srcId="{FD50A96B-2827-4F10-BBF4-15459C2313C4}" destId="{1AC562DB-5445-4BB2-AA5E-50C2A9800D8B}" srcOrd="1" destOrd="0" parTransId="{09CFE790-CB06-4A76-9170-46C8D01DFCD8}" sibTransId="{0FDACB8E-3377-4BDF-8BEC-944BB8EFB33E}"/>
    <dgm:cxn modelId="{9077E417-FB28-435F-BC66-C6C6AA7D4AF4}" type="presOf" srcId="{FD50A96B-2827-4F10-BBF4-15459C2313C4}" destId="{A6F329AD-9811-405E-97E6-AC51A4941B5F}" srcOrd="0" destOrd="0" presId="urn:microsoft.com/office/officeart/2005/8/layout/vList2"/>
    <dgm:cxn modelId="{84517721-D7CA-4B69-ABEA-133EACBE7554}" type="presOf" srcId="{F76F24E2-E308-4B4E-ABE1-A85EDB627F2E}" destId="{2575053B-F0CB-4F2E-8C76-57AEF94A8FD7}" srcOrd="0" destOrd="0" presId="urn:microsoft.com/office/officeart/2005/8/layout/vList2"/>
    <dgm:cxn modelId="{2AC1DBE6-EBA3-4472-9745-8E8459112F1F}" srcId="{FD50A96B-2827-4F10-BBF4-15459C2313C4}" destId="{F76F24E2-E308-4B4E-ABE1-A85EDB627F2E}" srcOrd="0" destOrd="0" parTransId="{35E58892-FA6F-4A87-8C16-21961ABDF8C8}" sibTransId="{B0B78EAA-753E-4BE6-B8BC-C786DEFCE8F4}"/>
    <dgm:cxn modelId="{B1DA55EE-21E7-4EC4-B434-B61C92C1FB9D}" srcId="{F76F24E2-E308-4B4E-ABE1-A85EDB627F2E}" destId="{B6BA6B76-A6D1-4BB3-A71C-D70FEDA4CFA5}" srcOrd="0" destOrd="0" parTransId="{3E41685B-03F6-4274-9672-752768E2FFA3}" sibTransId="{4B5163BC-1DA9-4488-AA24-03452D4E6D9D}"/>
    <dgm:cxn modelId="{3439B6AF-2282-46CF-BA78-64DC80C46403}" type="presOf" srcId="{2F0A12FF-154A-4E0D-969A-9DB9F9610075}" destId="{6908EC3C-A68C-4131-8E18-DDB555A23AD1}" srcOrd="0" destOrd="0" presId="urn:microsoft.com/office/officeart/2005/8/layout/vList2"/>
    <dgm:cxn modelId="{AD4C6419-6E8A-4906-9E73-04FA6CADD34D}" type="presParOf" srcId="{A6F329AD-9811-405E-97E6-AC51A4941B5F}" destId="{2575053B-F0CB-4F2E-8C76-57AEF94A8FD7}" srcOrd="0" destOrd="0" presId="urn:microsoft.com/office/officeart/2005/8/layout/vList2"/>
    <dgm:cxn modelId="{0D34FC3B-9CF5-4545-B713-DCBEB7D23827}" type="presParOf" srcId="{A6F329AD-9811-405E-97E6-AC51A4941B5F}" destId="{278A8667-4DE8-45C2-A399-790FF8E00722}" srcOrd="1" destOrd="0" presId="urn:microsoft.com/office/officeart/2005/8/layout/vList2"/>
    <dgm:cxn modelId="{E38AE715-A625-4E02-BF4E-D263E4C036EF}" type="presParOf" srcId="{A6F329AD-9811-405E-97E6-AC51A4941B5F}" destId="{46F7EA03-6C09-4EA0-B5AC-7E6D273B302F}" srcOrd="2" destOrd="0" presId="urn:microsoft.com/office/officeart/2005/8/layout/vList2"/>
    <dgm:cxn modelId="{7FF7FB13-6B4B-4DEC-9B8E-A2DD61BDA892}" type="presParOf" srcId="{A6F329AD-9811-405E-97E6-AC51A4941B5F}" destId="{6908EC3C-A68C-4131-8E18-DDB555A23AD1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Mgr. Iveta </a:t>
          </a:r>
          <a:r>
            <a:rPr lang="cs-CZ" sz="2000" kern="1200" dirty="0" smtClean="0"/>
            <a:t>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VY_32_INOVACE_05_Vlastivěda 4.ročník_Praha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Praha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361112-B041-4FF5-871B-5EE3E725A757}">
      <dsp:nvSpPr>
        <dsp:cNvPr id="0" name=""/>
        <dsp:cNvSpPr/>
      </dsp:nvSpPr>
      <dsp:spPr>
        <a:xfrm rot="5400000">
          <a:off x="4692271" y="-1659990"/>
          <a:ext cx="1399738" cy="5074955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300" kern="1200" dirty="0" smtClean="0"/>
            <a:t>jedna z nejstarších univerzit v Evropě</a:t>
          </a:r>
          <a:endParaRPr lang="cs-CZ" sz="3300" kern="1200" dirty="0"/>
        </a:p>
      </dsp:txBody>
      <dsp:txXfrm rot="-5400000">
        <a:off x="2854663" y="245948"/>
        <a:ext cx="5006625" cy="1263078"/>
      </dsp:txXfrm>
    </dsp:sp>
    <dsp:sp modelId="{FDD5F0FE-0C0A-40E2-BF24-791490DC5AFA}">
      <dsp:nvSpPr>
        <dsp:cNvPr id="0" name=""/>
        <dsp:cNvSpPr/>
      </dsp:nvSpPr>
      <dsp:spPr>
        <a:xfrm>
          <a:off x="0" y="2651"/>
          <a:ext cx="2854662" cy="174967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smtClean="0">
              <a:hlinkClick xmlns:r="http://schemas.openxmlformats.org/officeDocument/2006/relationships" r:id="rId1"/>
            </a:rPr>
            <a:t>KARLOVA UNIVERZITA</a:t>
          </a:r>
          <a:endParaRPr lang="cs-CZ" sz="3700" kern="1200" dirty="0"/>
        </a:p>
      </dsp:txBody>
      <dsp:txXfrm>
        <a:off x="85412" y="88063"/>
        <a:ext cx="2683838" cy="1578848"/>
      </dsp:txXfrm>
    </dsp:sp>
    <dsp:sp modelId="{880BF4F8-3430-4996-B601-4CA093A9101F}">
      <dsp:nvSpPr>
        <dsp:cNvPr id="0" name=""/>
        <dsp:cNvSpPr/>
      </dsp:nvSpPr>
      <dsp:spPr>
        <a:xfrm rot="5400000">
          <a:off x="4692271" y="177166"/>
          <a:ext cx="1399738" cy="5074955"/>
        </a:xfrm>
        <a:prstGeom prst="round2SameRect">
          <a:avLst/>
        </a:prstGeom>
        <a:solidFill>
          <a:schemeClr val="accent5">
            <a:tint val="40000"/>
            <a:alpha val="90000"/>
            <a:hueOff val="-4939620"/>
            <a:satOff val="-5693"/>
            <a:lumOff val="-78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300" kern="1200" dirty="0" smtClean="0"/>
            <a:t>„zlatá kaplička“, kterou postavil národ sám sobě</a:t>
          </a:r>
          <a:endParaRPr lang="cs-CZ" sz="3300" kern="1200" dirty="0"/>
        </a:p>
      </dsp:txBody>
      <dsp:txXfrm rot="-5400000">
        <a:off x="2854663" y="2083104"/>
        <a:ext cx="5006625" cy="1263078"/>
      </dsp:txXfrm>
    </dsp:sp>
    <dsp:sp modelId="{B9DA659F-3015-450B-9970-3026A3FCA507}">
      <dsp:nvSpPr>
        <dsp:cNvPr id="0" name=""/>
        <dsp:cNvSpPr/>
      </dsp:nvSpPr>
      <dsp:spPr>
        <a:xfrm>
          <a:off x="0" y="1839807"/>
          <a:ext cx="2854662" cy="1749672"/>
        </a:xfrm>
        <a:prstGeom prst="roundRect">
          <a:avLst/>
        </a:prstGeom>
        <a:solidFill>
          <a:schemeClr val="accent5">
            <a:hueOff val="-4990872"/>
            <a:satOff val="-7727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>
              <a:hlinkClick xmlns:r="http://schemas.openxmlformats.org/officeDocument/2006/relationships" r:id="rId2"/>
            </a:rPr>
            <a:t>NÁRODNÍ DIVADLO</a:t>
          </a:r>
          <a:endParaRPr lang="cs-CZ" sz="3700" kern="1200" dirty="0"/>
        </a:p>
      </dsp:txBody>
      <dsp:txXfrm>
        <a:off x="85412" y="1925219"/>
        <a:ext cx="2683838" cy="1578848"/>
      </dsp:txXfrm>
    </dsp:sp>
    <dsp:sp modelId="{31227027-2B2B-49A9-BB40-79DE1876F8AD}">
      <dsp:nvSpPr>
        <dsp:cNvPr id="0" name=""/>
        <dsp:cNvSpPr/>
      </dsp:nvSpPr>
      <dsp:spPr>
        <a:xfrm rot="5400000">
          <a:off x="4692271" y="2014322"/>
          <a:ext cx="1399738" cy="5074955"/>
        </a:xfrm>
        <a:prstGeom prst="round2SameRect">
          <a:avLst/>
        </a:prstGeom>
        <a:solidFill>
          <a:schemeClr val="accent5">
            <a:tint val="40000"/>
            <a:alpha val="90000"/>
            <a:hueOff val="-9879240"/>
            <a:satOff val="-11387"/>
            <a:lumOff val="-155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3300" kern="1200" dirty="0" smtClean="0">
              <a:hlinkClick xmlns:r="http://schemas.openxmlformats.org/officeDocument/2006/relationships" r:id="rId3"/>
            </a:rPr>
            <a:t>kněžna Libuše </a:t>
          </a:r>
          <a:r>
            <a:rPr lang="cs-CZ" sz="3300" kern="1200" dirty="0" smtClean="0"/>
            <a:t>odtud Praze předpověděla slávu</a:t>
          </a:r>
          <a:endParaRPr lang="cs-CZ" sz="3300" kern="1200" dirty="0"/>
        </a:p>
      </dsp:txBody>
      <dsp:txXfrm rot="-5400000">
        <a:off x="2854663" y="3920260"/>
        <a:ext cx="5006625" cy="1263078"/>
      </dsp:txXfrm>
    </dsp:sp>
    <dsp:sp modelId="{9E1B22C2-4E61-45CF-A70D-CDEFF0C3C671}">
      <dsp:nvSpPr>
        <dsp:cNvPr id="0" name=""/>
        <dsp:cNvSpPr/>
      </dsp:nvSpPr>
      <dsp:spPr>
        <a:xfrm>
          <a:off x="71455" y="3571896"/>
          <a:ext cx="2854662" cy="1749672"/>
        </a:xfrm>
        <a:prstGeom prst="roundRect">
          <a:avLst/>
        </a:prstGeom>
        <a:solidFill>
          <a:schemeClr val="accent5">
            <a:hueOff val="-9981745"/>
            <a:satOff val="-15454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70485" rIns="14097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VYŠEHRAD</a:t>
          </a:r>
          <a:endParaRPr lang="cs-CZ" sz="3700" kern="1200" dirty="0"/>
        </a:p>
      </dsp:txBody>
      <dsp:txXfrm>
        <a:off x="156867" y="3657308"/>
        <a:ext cx="2683838" cy="15788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75053B-F0CB-4F2E-8C76-57AEF94A8FD7}">
      <dsp:nvSpPr>
        <dsp:cNvPr id="0" name=""/>
        <dsp:cNvSpPr/>
      </dsp:nvSpPr>
      <dsp:spPr>
        <a:xfrm>
          <a:off x="0" y="184576"/>
          <a:ext cx="8143932" cy="148297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hlinkClick xmlns:r="http://schemas.openxmlformats.org/officeDocument/2006/relationships" r:id="rId1"/>
            </a:rPr>
            <a:t>VÁCLAVSKÉ NÁMĚSTÍ</a:t>
          </a:r>
          <a:endParaRPr lang="cs-CZ" sz="6500" kern="1200" dirty="0"/>
        </a:p>
      </dsp:txBody>
      <dsp:txXfrm>
        <a:off x="72393" y="256969"/>
        <a:ext cx="7999146" cy="1338188"/>
      </dsp:txXfrm>
    </dsp:sp>
    <dsp:sp modelId="{278A8667-4DE8-45C2-A399-790FF8E00722}">
      <dsp:nvSpPr>
        <dsp:cNvPr id="0" name=""/>
        <dsp:cNvSpPr/>
      </dsp:nvSpPr>
      <dsp:spPr>
        <a:xfrm>
          <a:off x="0" y="1667551"/>
          <a:ext cx="8143932" cy="10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570" tIns="82550" rIns="462280" bIns="82550" numCol="1" spcCol="1270" anchor="t" anchorCtr="0">
          <a:noAutofit/>
        </a:bodyPr>
        <a:lstStyle/>
        <a:p>
          <a:pPr marL="285750" lvl="1" indent="-285750" algn="l" defTabSz="2266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5100" kern="1200" dirty="0" smtClean="0"/>
            <a:t>se sochou svatého Václava</a:t>
          </a:r>
          <a:endParaRPr lang="cs-CZ" sz="5100" kern="1200" dirty="0"/>
        </a:p>
      </dsp:txBody>
      <dsp:txXfrm>
        <a:off x="0" y="1667551"/>
        <a:ext cx="8143932" cy="1076400"/>
      </dsp:txXfrm>
    </dsp:sp>
    <dsp:sp modelId="{46F7EA03-6C09-4EA0-B5AC-7E6D273B302F}">
      <dsp:nvSpPr>
        <dsp:cNvPr id="0" name=""/>
        <dsp:cNvSpPr/>
      </dsp:nvSpPr>
      <dsp:spPr>
        <a:xfrm>
          <a:off x="0" y="2714647"/>
          <a:ext cx="8143932" cy="1482974"/>
        </a:xfrm>
        <a:prstGeom prst="roundRect">
          <a:avLst/>
        </a:prstGeom>
        <a:solidFill>
          <a:schemeClr val="accent5">
            <a:hueOff val="-9981745"/>
            <a:satOff val="-15454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>
              <a:hlinkClick xmlns:r="http://schemas.openxmlformats.org/officeDocument/2006/relationships" r:id="rId2"/>
            </a:rPr>
            <a:t>NÁRODNÍ MUZEUM</a:t>
          </a:r>
          <a:endParaRPr lang="cs-CZ" sz="6500" kern="1200" dirty="0"/>
        </a:p>
      </dsp:txBody>
      <dsp:txXfrm>
        <a:off x="72393" y="2787040"/>
        <a:ext cx="7999146" cy="1338188"/>
      </dsp:txXfrm>
    </dsp:sp>
    <dsp:sp modelId="{6908EC3C-A68C-4131-8E18-DDB555A23AD1}">
      <dsp:nvSpPr>
        <dsp:cNvPr id="0" name=""/>
        <dsp:cNvSpPr/>
      </dsp:nvSpPr>
      <dsp:spPr>
        <a:xfrm>
          <a:off x="0" y="4226926"/>
          <a:ext cx="8143932" cy="14464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8570" tIns="82550" rIns="462280" bIns="82550" numCol="1" spcCol="1270" anchor="t" anchorCtr="0">
          <a:noAutofit/>
        </a:bodyPr>
        <a:lstStyle/>
        <a:p>
          <a:pPr marL="285750" lvl="1" indent="-285750" algn="l" defTabSz="2266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5100" kern="1200" dirty="0" smtClean="0"/>
            <a:t>nejvýznamnější </a:t>
          </a:r>
          <a:r>
            <a:rPr lang="cs-CZ" sz="5100" kern="1200" dirty="0" smtClean="0"/>
            <a:t>české muzeum</a:t>
          </a:r>
          <a:endParaRPr lang="cs-CZ" sz="5100" kern="1200" dirty="0"/>
        </a:p>
      </dsp:txBody>
      <dsp:txXfrm>
        <a:off x="0" y="4226926"/>
        <a:ext cx="8143932" cy="14464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F2583954-A113-4792-BA7E-E8A9DB2A9A3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307D567-A4A3-48B0-AD8B-1DA0C9E8C5A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3954-A113-4792-BA7E-E8A9DB2A9A3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07D567-A4A3-48B0-AD8B-1DA0C9E8C5A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3954-A113-4792-BA7E-E8A9DB2A9A3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C307D567-A4A3-48B0-AD8B-1DA0C9E8C5A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F2583954-A113-4792-BA7E-E8A9DB2A9A3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307D567-A4A3-48B0-AD8B-1DA0C9E8C5A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F2583954-A113-4792-BA7E-E8A9DB2A9A3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C307D567-A4A3-48B0-AD8B-1DA0C9E8C5A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3954-A113-4792-BA7E-E8A9DB2A9A3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07D567-A4A3-48B0-AD8B-1DA0C9E8C5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3954-A113-4792-BA7E-E8A9DB2A9A3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307D567-A4A3-48B0-AD8B-1DA0C9E8C5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3954-A113-4792-BA7E-E8A9DB2A9A3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307D567-A4A3-48B0-AD8B-1DA0C9E8C5A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F2583954-A113-4792-BA7E-E8A9DB2A9A3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C307D567-A4A3-48B0-AD8B-1DA0C9E8C5A9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83954-A113-4792-BA7E-E8A9DB2A9A3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D567-A4A3-48B0-AD8B-1DA0C9E8C5A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F2583954-A113-4792-BA7E-E8A9DB2A9A3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C307D567-A4A3-48B0-AD8B-1DA0C9E8C5A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2583954-A113-4792-BA7E-E8A9DB2A9A3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307D567-A4A3-48B0-AD8B-1DA0C9E8C5A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karluvmost.nasepamatky.cz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cs.wikipedia.org/wiki/Starom%C4%9Bstsk%C3%BD_orloj" TargetMode="External"/><Relationship Id="rId5" Type="http://schemas.openxmlformats.org/officeDocument/2006/relationships/hyperlink" Target="http://www.google.cz/search?q=pra%C5%BEsk%C3%BD+hrad&amp;hl=cs&amp;biw=1920&amp;bih=875&amp;prmd=imvns&amp;tbm=isch&amp;tbo=u&amp;source=univ&amp;sa=X&amp;ei=SCaTTvyCKceOswaB0fQf&amp;ved=0CJEBELAE" TargetMode="Externa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etrinObservationTower.jpg" TargetMode="External"/><Relationship Id="rId2" Type="http://schemas.openxmlformats.org/officeDocument/2006/relationships/hyperlink" Target="http://cs.wikipedia.org/wiki/Soubor:PrstA_Ruzyne_Praha_3154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3070704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PRAHA</a:t>
            </a:r>
            <a:endParaRPr lang="cs-CZ" dirty="0"/>
          </a:p>
        </p:txBody>
      </p:sp>
      <p:pic>
        <p:nvPicPr>
          <p:cNvPr id="8" name="Zástupný symbol pro obsah 7" descr="MH900427950.JPG"/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2428860" y="1573190"/>
            <a:ext cx="4929222" cy="492922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tříd</a:t>
            </a:r>
            <a:r>
              <a:rPr lang="cs-CZ" dirty="0" smtClean="0"/>
              <a:t>.</a:t>
            </a:r>
          </a:p>
          <a:p>
            <a:r>
              <a:rPr lang="cs-CZ" dirty="0" smtClean="0"/>
              <a:t>Seznámí je se základními údaji o Praze.</a:t>
            </a:r>
          </a:p>
          <a:p>
            <a:r>
              <a:rPr lang="cs-CZ" dirty="0" smtClean="0"/>
              <a:t>Prezentace je obohacena o aktuální informace </a:t>
            </a:r>
            <a:r>
              <a:rPr lang="cs-CZ" dirty="0" smtClean="0"/>
              <a:t>              z </a:t>
            </a:r>
            <a:r>
              <a:rPr lang="cs-CZ" dirty="0" smtClean="0"/>
              <a:t>internetových zdrojů.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MĚSTO ČESKÉ REPUBLIKY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1 milion obyvatel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naše největší město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město staré s mnoha památkami</a:t>
            </a:r>
          </a:p>
          <a:p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prezident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vláda 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parlament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době svého rozkvětu za vlády </a:t>
            </a:r>
            <a:r>
              <a:rPr lang="cs-CZ" dirty="0" smtClean="0">
                <a:solidFill>
                  <a:srgbClr val="C00000"/>
                </a:solidFill>
              </a:rPr>
              <a:t>Karla IV.</a:t>
            </a:r>
            <a:r>
              <a:rPr lang="cs-CZ" dirty="0" smtClean="0"/>
              <a:t> patřila k největším městům Evropy.</a:t>
            </a:r>
            <a:endParaRPr lang="cs-CZ" dirty="0"/>
          </a:p>
        </p:txBody>
      </p:sp>
      <p:pic>
        <p:nvPicPr>
          <p:cNvPr id="10" name="Obrázek 9" descr="MH90042788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8992" y="2786034"/>
            <a:ext cx="4357718" cy="38810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hlinkClick r:id="rId2"/>
              </a:rPr>
              <a:t>KARLŮV MOST</a:t>
            </a:r>
            <a:endParaRPr lang="cs-CZ" dirty="0"/>
          </a:p>
        </p:txBody>
      </p:sp>
      <p:pic>
        <p:nvPicPr>
          <p:cNvPr id="10" name="Zástupný symbol pro obsah 9" descr="MH900438643.JPG"/>
          <p:cNvPicPr>
            <a:picLocks noGrp="1" noChangeAspect="1"/>
          </p:cNvPicPr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1000100" y="4000480"/>
            <a:ext cx="2857520" cy="2857520"/>
          </a:xfrm>
        </p:spPr>
      </p:pic>
      <p:pic>
        <p:nvPicPr>
          <p:cNvPr id="11" name="Zástupný symbol pro obsah 10" descr="MH900438522.JPG"/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5715008" y="4000504"/>
            <a:ext cx="2571768" cy="2571768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algn="ctr"/>
            <a:r>
              <a:rPr lang="cs-CZ" dirty="0" smtClean="0"/>
              <a:t>LEVÝ BŘEH VLTAVY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PRAVÝ BŘEH VLTAVY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57224" y="2714620"/>
            <a:ext cx="37147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HRADČANY A MALÁ STRANA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29190" y="2714620"/>
            <a:ext cx="38576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STARÉ MĚSTO A NOVÉ MĚSTO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4348" y="3286124"/>
            <a:ext cx="36433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hlinkClick r:id="rId5"/>
              </a:rPr>
              <a:t>PRAŽSKÝ HRAD S KATEDRÁLOU SVATÉHO VÍTA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29190" y="3143248"/>
            <a:ext cx="35719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STAROMĚSTSKÉ NÁMĚSTÍ S RADNICÍ A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hlinkClick r:id="rId6"/>
              </a:rPr>
              <a:t>ORLOJEM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/>
        </p:nvGraphicFramePr>
        <p:xfrm>
          <a:off x="714348" y="642918"/>
          <a:ext cx="7929618" cy="5429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643265289"/>
              </p:ext>
            </p:extLst>
          </p:nvPr>
        </p:nvGraphicFramePr>
        <p:xfrm>
          <a:off x="500034" y="500042"/>
          <a:ext cx="8143932" cy="58579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STOVKY DALŠÍCH PRAŽSKÝCH ZAJÍMAVOSTÍ: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hlinkClick r:id="rId2"/>
              </a:rPr>
              <a:t>letiště v Ruzyni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hlinkClick r:id="rId3"/>
              </a:rPr>
              <a:t>rozhledna</a:t>
            </a:r>
            <a:r>
              <a:rPr lang="cs-CZ" dirty="0" smtClean="0"/>
              <a:t> a bludiště na Petříně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zoologická i botanická zahrada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hvězdárny i planetárium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výstavní i koncertní síně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divadla a kina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muzea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parky…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r>
              <a:rPr lang="cs-CZ" dirty="0" smtClean="0"/>
              <a:t>.</a:t>
            </a:r>
          </a:p>
          <a:p>
            <a:r>
              <a:rPr lang="cs-CZ" sz="2400" dirty="0"/>
              <a:t>PAVEL AUGUSTA, František Honzák. </a:t>
            </a:r>
            <a:r>
              <a:rPr lang="cs-CZ" sz="2400" i="1" dirty="0"/>
              <a:t>Vlastivěda</a:t>
            </a:r>
            <a:r>
              <a:rPr lang="cs-CZ" sz="2400" dirty="0"/>
              <a:t>: </a:t>
            </a:r>
            <a:r>
              <a:rPr lang="cs-CZ" sz="2400" i="1" dirty="0"/>
              <a:t>pro 4.ročník</a:t>
            </a:r>
            <a:r>
              <a:rPr lang="cs-CZ" sz="2400" dirty="0"/>
              <a:t>. 3.vydání. Úvaly: SPL </a:t>
            </a:r>
            <a:r>
              <a:rPr lang="cs-CZ" sz="2400" dirty="0" err="1"/>
              <a:t>Práce,Albra</a:t>
            </a:r>
            <a:r>
              <a:rPr lang="cs-CZ" sz="2400" dirty="0"/>
              <a:t>, 2001. ISBN 80-86287-32-7. 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133</TotalTime>
  <Words>202</Words>
  <Application>Microsoft Office PowerPoint</Application>
  <PresentationFormat>Předvádění na obrazovce (4:3)</PresentationFormat>
  <Paragraphs>48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Medián</vt:lpstr>
      <vt:lpstr>Prezentace aplikace PowerPoint</vt:lpstr>
      <vt:lpstr>PRAHA</vt:lpstr>
      <vt:lpstr>ANOTACE</vt:lpstr>
      <vt:lpstr>HLAVNÍ MĚSTO ČESKÉ REPUBLIKY</vt:lpstr>
      <vt:lpstr>KARLŮV MOST</vt:lpstr>
      <vt:lpstr>Prezentace aplikace PowerPoint</vt:lpstr>
      <vt:lpstr>Prezentace aplikace PowerPoint</vt:lpstr>
      <vt:lpstr>STOVKY DALŠÍCH PRAŽSKÝCH ZAJÍMAVOSTÍ: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Martin Králík</cp:lastModifiedBy>
  <cp:revision>30</cp:revision>
  <dcterms:created xsi:type="dcterms:W3CDTF">2011-10-10T16:21:51Z</dcterms:created>
  <dcterms:modified xsi:type="dcterms:W3CDTF">2012-04-05T19:12:25Z</dcterms:modified>
</cp:coreProperties>
</file>