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A95055-4112-41CD-A7B0-3138D2C049F2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8E6FAF-CAA4-4A9E-BB5B-F8C9E1CEFF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162BF8-472C-4433-8ECF-CA6FF49CCC0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508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VY_32_INOVACE_03.01.18, výrobky z ovoce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Učební materiál navazuje na předchozí a zaměřuje se na výrobky z ovoce, způsoby jejich výroby, druhy a skladování.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Výrobky z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Základem zpracování ovoce je jeho konzervace.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Ovoce se konzervuje nejčastěji: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sterilací teplem (např. kompoty)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zmrazováním (zmrazené ovoce)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sušením (sušené ovoce)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proslazováním (kandované ovoce)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přísadou chemického konzervačního prostředku (marmelády)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nakládáním do lihu (koktejlové ovoce)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 výrobků z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u="sng" dirty="0" smtClean="0"/>
              <a:t>Kompoty</a:t>
            </a:r>
            <a:r>
              <a:rPr lang="cs-CZ" dirty="0" smtClean="0"/>
              <a:t> – ovoce se pere, třídí, upravuje (např. odstopkuje, vypeckuje, oloupe), plní do obalů, zalévá horkým nálevem, obaly se vzduchotěsně uzavřou a probíhá sterilace teplem.</a:t>
            </a:r>
          </a:p>
          <a:p>
            <a:pPr marL="514350" indent="-514350">
              <a:buNone/>
            </a:pPr>
            <a:r>
              <a:rPr lang="cs-CZ" dirty="0" smtClean="0"/>
              <a:t>      Rozlišují se: - s přídavkem cukru nebo bez cukru 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(příp. s umělými sladidly)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- </a:t>
            </a:r>
            <a:r>
              <a:rPr lang="cs-CZ" dirty="0" err="1" smtClean="0"/>
              <a:t>jednodruhové</a:t>
            </a:r>
            <a:r>
              <a:rPr lang="cs-CZ" dirty="0" smtClean="0"/>
              <a:t> nebo směsi</a:t>
            </a:r>
          </a:p>
          <a:p>
            <a:pPr marL="514350" indent="-514350">
              <a:buAutoNum type="arabicParenR" startAt="2"/>
            </a:pPr>
            <a:r>
              <a:rPr lang="cs-CZ" u="sng" dirty="0" smtClean="0"/>
              <a:t>Zmrazené ovocné výrobky </a:t>
            </a:r>
            <a:r>
              <a:rPr lang="cs-CZ" dirty="0" smtClean="0"/>
              <a:t> - ovoce se čistí, zbavuje se nepoživatelných částí, příp. loupe, rozmělňuje, plní se do obalů (příp. se přidává cukr) a zmrazuje</a:t>
            </a:r>
          </a:p>
          <a:p>
            <a:pPr marL="514350" indent="-514350">
              <a:buNone/>
            </a:pPr>
            <a:r>
              <a:rPr lang="cs-CZ" dirty="0" smtClean="0"/>
              <a:t>       Např. zmrazené ovoce (švestky, jahody), zmrazené ovocné dřeně a protlaky (jablečný, jahodový).</a:t>
            </a:r>
          </a:p>
          <a:p>
            <a:pPr marL="514350" indent="-514350">
              <a:buNone/>
            </a:pPr>
            <a:r>
              <a:rPr lang="cs-CZ" u="sng" dirty="0" smtClean="0"/>
              <a:t>     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 výrobků z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3) </a:t>
            </a:r>
            <a:r>
              <a:rPr lang="cs-CZ" u="sng" dirty="0" smtClean="0"/>
              <a:t>Sušené ovoce</a:t>
            </a:r>
            <a:r>
              <a:rPr lang="cs-CZ" dirty="0" smtClean="0"/>
              <a:t> – </a:t>
            </a:r>
            <a:r>
              <a:rPr lang="cs-CZ" dirty="0" err="1" smtClean="0"/>
              <a:t>ovoce</a:t>
            </a:r>
            <a:r>
              <a:rPr lang="cs-CZ" dirty="0" smtClean="0"/>
              <a:t> se čistí, upravuje (loupe, půlí, odpeckovává), některé druhy se před sušením napařují, popř. síří oxidem siřičitým a suší.  </a:t>
            </a:r>
          </a:p>
          <a:p>
            <a:r>
              <a:rPr lang="cs-CZ" dirty="0" smtClean="0"/>
              <a:t>4) </a:t>
            </a:r>
            <a:r>
              <a:rPr lang="cs-CZ" u="sng" dirty="0" smtClean="0"/>
              <a:t>Kandované ovoce </a:t>
            </a:r>
            <a:r>
              <a:rPr lang="cs-CZ" dirty="0" smtClean="0"/>
              <a:t>– </a:t>
            </a:r>
            <a:r>
              <a:rPr lang="cs-CZ" dirty="0" err="1" smtClean="0"/>
              <a:t>ovoce</a:t>
            </a:r>
            <a:r>
              <a:rPr lang="cs-CZ" dirty="0" smtClean="0"/>
              <a:t> se povaří (blanšíruje), obvykle také barví a dále se ponořuje do cukerných roztoků se stále větším obsahem cukru. V prodeji buď </a:t>
            </a:r>
            <a:r>
              <a:rPr lang="cs-CZ" dirty="0" err="1" smtClean="0"/>
              <a:t>jednodruhové</a:t>
            </a:r>
            <a:r>
              <a:rPr lang="cs-CZ" dirty="0" smtClean="0"/>
              <a:t> nebo směsi.</a:t>
            </a:r>
          </a:p>
          <a:p>
            <a:r>
              <a:rPr lang="cs-CZ" dirty="0" smtClean="0"/>
              <a:t>5) </a:t>
            </a:r>
            <a:r>
              <a:rPr lang="cs-CZ" u="sng" dirty="0" smtClean="0"/>
              <a:t>Marmelády</a:t>
            </a:r>
            <a:r>
              <a:rPr lang="cs-CZ" dirty="0" smtClean="0"/>
              <a:t> – vyrábějí se z ovocných dření (ovoce se pasíruje a chemicky konzervuje = polotovar), které se zahušťují a svařují s cukrem + pektin, kyselina citronová, barvivo a chemický konzervační prostředek. Horká marmeláda se plní do obalů. V prodeji buď </a:t>
            </a:r>
            <a:r>
              <a:rPr lang="cs-CZ" dirty="0" err="1" smtClean="0"/>
              <a:t>jednodruhové</a:t>
            </a:r>
            <a:r>
              <a:rPr lang="cs-CZ" dirty="0" smtClean="0"/>
              <a:t> nebo ze směsi více druhů ovoce. Dále se rozlišují běžné (slazené cukrem) a </a:t>
            </a:r>
            <a:r>
              <a:rPr lang="cs-CZ" dirty="0" err="1" smtClean="0"/>
              <a:t>dia</a:t>
            </a:r>
            <a:r>
              <a:rPr lang="cs-CZ" dirty="0" smtClean="0"/>
              <a:t> (umělá sladidla).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 výrobků z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6) </a:t>
            </a:r>
            <a:r>
              <a:rPr lang="cs-CZ" u="sng" dirty="0" smtClean="0"/>
              <a:t>Džemy</a:t>
            </a:r>
            <a:r>
              <a:rPr lang="cs-CZ" dirty="0" smtClean="0"/>
              <a:t> – surovinou pro jejich výrobu není dřeň (jako u marmelád), ale tzv. pulpa (obsahuje kousky ovoce). K ní se při výrobě přidává dřeň nebo ovocná šťáva a další postup i dělení je stejné jako u marmelád.</a:t>
            </a:r>
          </a:p>
          <a:p>
            <a:r>
              <a:rPr lang="cs-CZ" dirty="0" smtClean="0"/>
              <a:t>7) </a:t>
            </a:r>
            <a:r>
              <a:rPr lang="cs-CZ" u="sng" dirty="0" smtClean="0"/>
              <a:t>Povidla</a:t>
            </a:r>
            <a:r>
              <a:rPr lang="cs-CZ" dirty="0" smtClean="0"/>
              <a:t> – výrobní postup je podobný, základní surovinou je hrubě pasírovaná dřeň. Rozlišují se povidla slazená a neslazená.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+ pro úplnost: mezi výrobky z ovoce patří ještě ovocné nápoje a ovocná dětská výživa – viz 3.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Skladování výrobků z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Zmrazené ovoce se skladuje při teplotě - 18˚C. Až do okamžiku použití nesmí rozmrznout. </a:t>
            </a:r>
            <a:r>
              <a:rPr lang="cs-CZ" dirty="0" err="1" smtClean="0"/>
              <a:t>Rozmrazené</a:t>
            </a:r>
            <a:r>
              <a:rPr lang="cs-CZ" dirty="0" smtClean="0"/>
              <a:t> zboží se nesmí znovu zmrazovat.</a:t>
            </a:r>
          </a:p>
          <a:p>
            <a:r>
              <a:rPr lang="cs-CZ" dirty="0" smtClean="0"/>
              <a:t>Ostatní výrobky z ovoce se skladují v suchu a chladu.</a:t>
            </a:r>
          </a:p>
          <a:p>
            <a:r>
              <a:rPr lang="cs-CZ" dirty="0" smtClean="0"/>
              <a:t>Sušené ovoce je citlivé na příliš vlhké prostředí.</a:t>
            </a:r>
          </a:p>
          <a:p>
            <a:r>
              <a:rPr lang="cs-CZ" dirty="0" smtClean="0"/>
              <a:t>Výrobky je třeba chránit před mrazem, přímými slunečními paprsky, cizími pachy a živočišnými škůdci.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Co je cílem konzervace ovoce?</a:t>
            </a:r>
          </a:p>
          <a:p>
            <a:r>
              <a:rPr lang="cs-CZ" dirty="0" smtClean="0"/>
              <a:t>2) Jakými způsoby se ovoce konzervuje?</a:t>
            </a:r>
          </a:p>
          <a:p>
            <a:r>
              <a:rPr lang="cs-CZ" dirty="0" smtClean="0"/>
              <a:t>3) Co víte o kompotech? Popište výrobní postup a tržní druhy.</a:t>
            </a:r>
          </a:p>
          <a:p>
            <a:r>
              <a:rPr lang="cs-CZ" dirty="0" smtClean="0"/>
              <a:t>4) Co je to kandované ovoce? Jak se vyrábí? K čemu se používá?</a:t>
            </a:r>
          </a:p>
          <a:p>
            <a:r>
              <a:rPr lang="cs-CZ" dirty="0" smtClean="0"/>
              <a:t>5) Používají se při výrobě marmelád a džemů chemické konzervační prostředky?</a:t>
            </a:r>
          </a:p>
          <a:p>
            <a:r>
              <a:rPr lang="cs-CZ" dirty="0" smtClean="0"/>
              <a:t>6) Co škodí při skladování sušenému ovoci?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70</TotalTime>
  <Words>678</Words>
  <Application>Microsoft Office PowerPoint</Application>
  <PresentationFormat>Předvádění na obrazovce (4:3)</PresentationFormat>
  <Paragraphs>62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Výrobky z ovoce</vt:lpstr>
      <vt:lpstr>Dělení výrobků z ovoce</vt:lpstr>
      <vt:lpstr>Dělení výrobků z ovoce</vt:lpstr>
      <vt:lpstr>Dělení výrobků z ovoce</vt:lpstr>
      <vt:lpstr>Skladování výrobků z ovoce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18</cp:revision>
  <dcterms:created xsi:type="dcterms:W3CDTF">2013-08-27T18:33:12Z</dcterms:created>
  <dcterms:modified xsi:type="dcterms:W3CDTF">2014-04-18T17:41:36Z</dcterms:modified>
</cp:coreProperties>
</file>