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F0F96-AF7E-41ED-BB3C-01078B31E6A7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13279A-2CE5-43D5-9DBF-5F4DE0D80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9E123E0-EE46-4318-8123-0D065FFBFF4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VY_32_INOVACE_03.01.19, zelenina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Učební materiál je věnován zelenině. Seznamuje s jejím významem ve výživě, rozdělením do skupin, jednotlivými druhy a dále s podmínkami správného skladování zeleniny.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 zeleniny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Zelenina je důležitou a nepostradatelnou součástí lidské výživy.</a:t>
            </a:r>
          </a:p>
          <a:p>
            <a:r>
              <a:rPr lang="cs-CZ" dirty="0" smtClean="0"/>
              <a:t>Má vysokou biologickou a nízkou energetickou hodnotu.</a:t>
            </a:r>
          </a:p>
          <a:p>
            <a:r>
              <a:rPr lang="cs-CZ" dirty="0" smtClean="0"/>
              <a:t>Biologický hodnota je dána obsahem vitaminů, minerálních látek (draslík, fosfor, hořčík, železo) a vlákniny.</a:t>
            </a:r>
          </a:p>
          <a:p>
            <a:r>
              <a:rPr lang="cs-CZ" dirty="0" smtClean="0"/>
              <a:t>Nejvyšší biologickou hodnotu má zelenina syrová.</a:t>
            </a:r>
          </a:p>
          <a:p>
            <a:r>
              <a:rPr lang="cs-CZ" dirty="0" smtClean="0"/>
              <a:t>Energetická hodnota zeleniny je určena hlavně obsahem sacharidů (cukrů </a:t>
            </a:r>
            <a:r>
              <a:rPr lang="cs-CZ" smtClean="0"/>
              <a:t>a škrobů).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Požadavky na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Jakostní zelenina musí být: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celá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zdravá (nesmí být poškozena škůdci, nahnilá, namrzlá, napadená plísní)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nesmí být nadměrně vlhká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nesmí mít cizí chuť ani pach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nesmí být zvadlá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používané části rostliny rozdělujeme zeleninu do těchto základních skupin:</a:t>
            </a:r>
          </a:p>
          <a:p>
            <a:pPr marL="514350" indent="-514350">
              <a:buAutoNum type="arabicParenR"/>
            </a:pPr>
            <a:r>
              <a:rPr lang="cs-CZ" dirty="0" smtClean="0"/>
              <a:t>Košťálová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Kořenová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Listová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Lusková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Plodová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Cibulová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Stonková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Kořeninová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Košťálová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 silný, ale krátký stonek (tzv. košťál) a dužnaté listy.</a:t>
            </a:r>
          </a:p>
          <a:p>
            <a:r>
              <a:rPr lang="cs-CZ" dirty="0" smtClean="0"/>
              <a:t>Má vysoký obsah vitaminů a vápníku.</a:t>
            </a:r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hlávkové zelí (rozlišujeme rané a pozdní, bílé a červené)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čínské (pekingské) zelí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brokolice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kapusta (hlávková, růžičková, kadeřavá)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květák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kedlubny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Kořenová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Jsou to kořeny, bulvy, případně oddenky či hlízy rostlin.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mrkev (rozlišujeme karotku a stolní mrkev, v prodeji s natí nebo bez natě)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celer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petržel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červená řepa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ředkvička a ředkev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křen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Listová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většinou o listy, případně řapíky rostlin.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hlávkový salát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špenát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čekanka – čekankové puky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fenykl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rebarbora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řapíkatý celer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Lusková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Luskovou zeleninu tvoří nezralé plody (lusky) </a:t>
            </a:r>
            <a:r>
              <a:rPr lang="cs-CZ" dirty="0" err="1" smtClean="0"/>
              <a:t>vikvovitých</a:t>
            </a:r>
            <a:r>
              <a:rPr lang="cs-CZ" dirty="0" smtClean="0"/>
              <a:t> rostlin.</a:t>
            </a:r>
          </a:p>
          <a:p>
            <a:endParaRPr lang="cs-CZ" dirty="0" smtClean="0"/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hrachové lusky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fazolové lusky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Plodová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 této skupiny se zařazuje zelenina, která má jedlé plody.</a:t>
            </a:r>
          </a:p>
          <a:p>
            <a:endParaRPr lang="cs-CZ" dirty="0" smtClean="0"/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rajčata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paprika  (kapsaicin = palčivá látka, způsobující pálivost paprik)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lilek (baklažán)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tykev (do této podskupiny patří cukety, dýně a </a:t>
            </a:r>
            <a:r>
              <a:rPr lang="cs-CZ" dirty="0" err="1" smtClean="0"/>
              <a:t>patyzon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okurky (salátové, nakládačky)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melouny  (cukrový a vodní)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6. Cibulová zelenina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Vytváří zkrácené stonky a zdužnatělé listy. Obsahuje specifické éterické oleje (palčivé látky).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cibule (v prodeji čerstvá cibule s natí nebo suchá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česnek (rozlišujeme </a:t>
            </a:r>
            <a:r>
              <a:rPr lang="cs-CZ" dirty="0" err="1" smtClean="0"/>
              <a:t>paličák</a:t>
            </a:r>
            <a:r>
              <a:rPr lang="cs-CZ" dirty="0" smtClean="0"/>
              <a:t> a </a:t>
            </a:r>
            <a:r>
              <a:rPr lang="cs-CZ" dirty="0" err="1" smtClean="0"/>
              <a:t>nepaličák</a:t>
            </a:r>
            <a:r>
              <a:rPr lang="cs-CZ" dirty="0" smtClean="0"/>
              <a:t>)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pór (netvoří cibuli, ale tlustou, bílou nožku)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7. Stonková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Stonkovou zeleninu na našem trhu představuje chřest (špargl). </a:t>
            </a:r>
          </a:p>
          <a:p>
            <a:r>
              <a:rPr lang="cs-CZ" dirty="0" smtClean="0"/>
              <a:t>Jsou to mladé výhonky vytrvalé rostliny o délce asi 20 cm, porostlé trojhrannými šupinami.</a:t>
            </a:r>
          </a:p>
          <a:p>
            <a:r>
              <a:rPr lang="cs-CZ" dirty="0" smtClean="0"/>
              <a:t>Je to velmi jemná jarní zelenina.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8. Kořeninová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Jsou to čerstvé natě nebo jejich části (např. listy), které obsahují vonné a chuťově výrazné látky.</a:t>
            </a:r>
          </a:p>
          <a:p>
            <a:r>
              <a:rPr lang="cs-CZ" dirty="0" smtClean="0"/>
              <a:t>Používá se k dochucování pokrmů.</a:t>
            </a:r>
          </a:p>
          <a:p>
            <a:r>
              <a:rPr lang="cs-CZ" dirty="0" smtClean="0"/>
              <a:t>V čerstvém stavu patří mezi zeleninu, v sušeném stavu mezi koření.</a:t>
            </a:r>
          </a:p>
          <a:p>
            <a:r>
              <a:rPr lang="cs-CZ" dirty="0" smtClean="0"/>
              <a:t>Patří sem: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bazalka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dobromysl (oregano)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kopr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libeček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majoránka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petrželová nať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Čerstvá zelenina se skladuje v čistých, vzdušných prostorách. Při nedostatku vzduchu  se rychle znehodnocuje např. hlávkový salát, špenát.</a:t>
            </a:r>
          </a:p>
          <a:p>
            <a:r>
              <a:rPr lang="cs-CZ" dirty="0" smtClean="0"/>
              <a:t>Většina druhů zeleniny se skladuje nejlépe v chladírně. Výjimku tvoří rajčata, melouny a suchá cibule, kterým vyhovuje teplota 10 až 15˚C.</a:t>
            </a:r>
          </a:p>
          <a:p>
            <a:r>
              <a:rPr lang="cs-CZ" dirty="0" smtClean="0"/>
              <a:t>Vlhkost skladových prostor se liší podle druhu zeleniny. Např. rajčata, paprika, cibule, česnek vyžadují suché prostředí, naopak např. kedlubny, kapusta, listová, kořenová, stonková i kořeninová zelenina vyžadují vlhko.</a:t>
            </a:r>
          </a:p>
          <a:p>
            <a:r>
              <a:rPr lang="cs-CZ" dirty="0" smtClean="0"/>
              <a:t>Trvanlivost jednotlivých druhů je různá. Obecně platí pravidlo, že pozdní odrůdy jsou trvanlivější než rychlené a rané.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Objasněte význam zeleniny ve výživě.</a:t>
            </a:r>
          </a:p>
          <a:p>
            <a:r>
              <a:rPr lang="cs-CZ" dirty="0" smtClean="0"/>
              <a:t>2) Uveďte alespoň čtyři požadavky na prodávanou zeleninu.</a:t>
            </a:r>
          </a:p>
          <a:p>
            <a:r>
              <a:rPr lang="cs-CZ" dirty="0" smtClean="0"/>
              <a:t>3) Vysvětlete rozdíl mezi ranými a pozdními odrůdami hlávkového zelí. Do které skupiny zeleniny zelí patří?</a:t>
            </a:r>
          </a:p>
          <a:p>
            <a:r>
              <a:rPr lang="cs-CZ" dirty="0" smtClean="0"/>
              <a:t>4) Jaké druhy kapusty znáte?</a:t>
            </a:r>
          </a:p>
          <a:p>
            <a:r>
              <a:rPr lang="cs-CZ" dirty="0" smtClean="0"/>
              <a:t>5) Co je to karotka? Do které skupiny zeleniny patří?</a:t>
            </a:r>
          </a:p>
          <a:p>
            <a:r>
              <a:rPr lang="cs-CZ" dirty="0" smtClean="0"/>
              <a:t>6) Co víte o čekance – např. o jejím skladování? Do které skupiny zeleniny patří?</a:t>
            </a:r>
          </a:p>
          <a:p>
            <a:r>
              <a:rPr lang="cs-CZ" dirty="0" smtClean="0"/>
              <a:t>7) Uveďte čtyři druhy plodové zeleniny.</a:t>
            </a:r>
          </a:p>
          <a:p>
            <a:r>
              <a:rPr lang="cs-CZ" dirty="0" smtClean="0"/>
              <a:t>8) Co víte o kořeninové zelenině? Které druhy patří do této skupiny?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</TotalTime>
  <Words>863</Words>
  <Application>Microsoft Office PowerPoint</Application>
  <PresentationFormat>Předvádění na obrazovce (4:3)</PresentationFormat>
  <Paragraphs>129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Anotace</vt:lpstr>
      <vt:lpstr>Význam zeleniny ve výživě</vt:lpstr>
      <vt:lpstr>Požadavky na prodej</vt:lpstr>
      <vt:lpstr>Rozdělení zeleniny</vt:lpstr>
      <vt:lpstr>1. Košťálová zelenina</vt:lpstr>
      <vt:lpstr>2. Kořenová zelenina</vt:lpstr>
      <vt:lpstr>3. Listová zelenina</vt:lpstr>
      <vt:lpstr>4. Lusková zelenina</vt:lpstr>
      <vt:lpstr>5. Plodová zelenina</vt:lpstr>
      <vt:lpstr>6. Cibulová zelenina </vt:lpstr>
      <vt:lpstr>7. Stonková zelenina</vt:lpstr>
      <vt:lpstr>8. Kořeninová zelenina</vt:lpstr>
      <vt:lpstr>Skladování zeleniny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29</cp:revision>
  <dcterms:created xsi:type="dcterms:W3CDTF">2013-09-02T13:31:31Z</dcterms:created>
  <dcterms:modified xsi:type="dcterms:W3CDTF">2014-04-18T17:42:18Z</dcterms:modified>
</cp:coreProperties>
</file>