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63F2EF-6EBB-499F-8C1F-E7F2FE271017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469060-66D0-4DCF-8008-4EDB01E89F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6DF4E57-697B-465B-9D83-0B94E07F80BA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VY_32_INOVACE_03.01.20, výrobky ze zeleniny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navazuje na učivo o zelenině a zaměřuje se na výrobky ze zeleniny. Přibližuje jejich výrobu, rozděluje je do skupin, uvádí tržní druhy a věnuje se i jejich skladování.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Zelenina se zpracovává několika konzervačními metodami. Podle použitého způsobu konzervace, případně podle charakteru se výrobky člení do skupin.</a:t>
            </a:r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rabicParenR"/>
            </a:pPr>
            <a:r>
              <a:rPr lang="cs-CZ" u="sng" dirty="0" smtClean="0"/>
              <a:t>Sterilovaná zelenina </a:t>
            </a:r>
            <a:r>
              <a:rPr lang="cs-CZ" dirty="0" smtClean="0"/>
              <a:t>– dělí se do těchto podskupin:</a:t>
            </a:r>
            <a:endParaRPr lang="cs-CZ" u="sng" dirty="0" smtClean="0"/>
          </a:p>
          <a:p>
            <a:pPr marL="514350" indent="-514350">
              <a:buAutoNum type="alphaLcParenR"/>
            </a:pPr>
            <a:r>
              <a:rPr lang="cs-CZ" dirty="0" err="1" smtClean="0"/>
              <a:t>Jednodruhová</a:t>
            </a:r>
            <a:r>
              <a:rPr lang="cs-CZ" dirty="0" smtClean="0"/>
              <a:t> </a:t>
            </a:r>
            <a:r>
              <a:rPr lang="cs-CZ" dirty="0" err="1" smtClean="0"/>
              <a:t>steril</a:t>
            </a:r>
            <a:r>
              <a:rPr lang="cs-CZ" dirty="0" smtClean="0"/>
              <a:t>. zelenina – ve slaném, kyselém, kořeněném či sladkokyselém nálevu – např. sterilovaná mrkev, červená řepa, hrášek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Vícedruhová</a:t>
            </a:r>
            <a:r>
              <a:rPr lang="cs-CZ" dirty="0" smtClean="0"/>
              <a:t> </a:t>
            </a:r>
            <a:r>
              <a:rPr lang="cs-CZ" dirty="0" err="1" smtClean="0"/>
              <a:t>steril</a:t>
            </a:r>
            <a:r>
              <a:rPr lang="cs-CZ" dirty="0" smtClean="0"/>
              <a:t>. zelenina – např. směs do bramborového salátu, </a:t>
            </a:r>
            <a:r>
              <a:rPr lang="cs-CZ" dirty="0" err="1" smtClean="0"/>
              <a:t>steril</a:t>
            </a:r>
            <a:r>
              <a:rPr lang="cs-CZ" dirty="0" smtClean="0"/>
              <a:t>. hrášek s mrkví</a:t>
            </a:r>
          </a:p>
          <a:p>
            <a:pPr marL="514350" indent="-514350">
              <a:buAutoNum type="alphaLcParenR"/>
            </a:pPr>
            <a:r>
              <a:rPr lang="cs-CZ" dirty="0" smtClean="0"/>
              <a:t>Hotové zeleninové pokrmy – např. zeleninové lečo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2) </a:t>
            </a:r>
            <a:r>
              <a:rPr lang="cs-CZ" u="sng" dirty="0" smtClean="0"/>
              <a:t>Nakládaná zelenina </a:t>
            </a:r>
            <a:r>
              <a:rPr lang="cs-CZ" dirty="0" smtClean="0"/>
              <a:t>– vyrábí se z čerstvé zeleniny mléčným kysáním + chemická konzervace + sterilace. Opět rozlišujeme: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Jednodruhovou</a:t>
            </a:r>
            <a:r>
              <a:rPr lang="cs-CZ" dirty="0" smtClean="0"/>
              <a:t> </a:t>
            </a:r>
            <a:r>
              <a:rPr lang="cs-CZ" dirty="0" err="1" smtClean="0"/>
              <a:t>nakl</a:t>
            </a:r>
            <a:r>
              <a:rPr lang="cs-CZ" dirty="0" smtClean="0"/>
              <a:t>. zeleninu – kysané zelí, nakládané okurky</a:t>
            </a:r>
          </a:p>
          <a:p>
            <a:pPr marL="514350" indent="-514350">
              <a:buAutoNum type="alphaLcParenR"/>
            </a:pPr>
            <a:r>
              <a:rPr lang="cs-CZ" dirty="0" smtClean="0"/>
              <a:t>Nakládané zeleninové směsi a saláty – např. Moravanka, </a:t>
            </a:r>
            <a:r>
              <a:rPr lang="cs-CZ" dirty="0" err="1" smtClean="0"/>
              <a:t>Kunovjanka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3) </a:t>
            </a:r>
            <a:r>
              <a:rPr lang="cs-CZ" u="sng" dirty="0" smtClean="0"/>
              <a:t>Zmrazená zelenina </a:t>
            </a:r>
            <a:r>
              <a:rPr lang="cs-CZ" dirty="0" smtClean="0"/>
              <a:t>– dělí se podobně: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Jednodruhová</a:t>
            </a:r>
            <a:r>
              <a:rPr lang="cs-CZ" dirty="0" smtClean="0"/>
              <a:t> zmrazená zelenina – např. květák, růžičková kapusta, hrášek</a:t>
            </a:r>
          </a:p>
          <a:p>
            <a:pPr marL="514350" indent="-514350">
              <a:buAutoNum type="alphaLcParenR"/>
            </a:pPr>
            <a:r>
              <a:rPr lang="cs-CZ" dirty="0" smtClean="0"/>
              <a:t>Zmrazené zeleninové směsi – např. Jarní, Lahůdková, směs pod svíčkovou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4) </a:t>
            </a:r>
            <a:r>
              <a:rPr lang="cs-CZ" u="sng" dirty="0" smtClean="0"/>
              <a:t>Sušená zelenina </a:t>
            </a:r>
            <a:r>
              <a:rPr lang="cs-CZ" dirty="0" smtClean="0"/>
              <a:t>– opět v rozdělení:</a:t>
            </a:r>
          </a:p>
          <a:p>
            <a:pPr marL="514350" indent="-514350">
              <a:buAutoNum type="alphaLcParenR"/>
            </a:pPr>
            <a:r>
              <a:rPr lang="cs-CZ" dirty="0" err="1" smtClean="0"/>
              <a:t>Jednodruhová</a:t>
            </a:r>
            <a:r>
              <a:rPr lang="cs-CZ" dirty="0" smtClean="0"/>
              <a:t> sušená zelenina – např. sušená cibule, česnek</a:t>
            </a:r>
          </a:p>
          <a:p>
            <a:pPr marL="514350" indent="-514350">
              <a:buAutoNum type="alphaLcParenR"/>
            </a:pPr>
            <a:r>
              <a:rPr lang="cs-CZ" dirty="0" smtClean="0"/>
              <a:t>Směs – např. směs sušené kořenové zeleniny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5) </a:t>
            </a:r>
            <a:r>
              <a:rPr lang="cs-CZ" u="sng" dirty="0" smtClean="0"/>
              <a:t>Zelenina v soli </a:t>
            </a:r>
            <a:r>
              <a:rPr lang="cs-CZ" dirty="0" smtClean="0"/>
              <a:t>– např. česneková pasta, kopr v soli</a:t>
            </a:r>
          </a:p>
          <a:p>
            <a:pPr marL="514350" indent="-514350">
              <a:buNone/>
            </a:pPr>
            <a:r>
              <a:rPr lang="cs-CZ" dirty="0" smtClean="0"/>
              <a:t>       Z hlediska zdravé výživy nejsou tyto výrobky příliš kladně hodnoceny – mají vysoký obsah soli.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Výrobky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6) </a:t>
            </a:r>
            <a:r>
              <a:rPr lang="cs-CZ" u="sng" dirty="0" smtClean="0"/>
              <a:t>Zeleninové protlaky </a:t>
            </a:r>
            <a:r>
              <a:rPr lang="cs-CZ" dirty="0" smtClean="0"/>
              <a:t>– vyrábějí se z čerstvé zeleniny drcením, protlačováním přes síto a zahušťováním. Konzervují se sterilací nebo chemicky (příp. oběma metodami).</a:t>
            </a:r>
          </a:p>
          <a:p>
            <a:pPr>
              <a:buNone/>
            </a:pPr>
            <a:r>
              <a:rPr lang="cs-CZ" dirty="0" smtClean="0"/>
              <a:t>    V prodeji jsou většinou rajčatové protlaky.</a:t>
            </a:r>
          </a:p>
          <a:p>
            <a:pPr>
              <a:buNone/>
            </a:pPr>
            <a:r>
              <a:rPr lang="cs-CZ" dirty="0" smtClean="0"/>
              <a:t>     </a:t>
            </a:r>
          </a:p>
          <a:p>
            <a:pPr>
              <a:buNone/>
            </a:pPr>
            <a:r>
              <a:rPr lang="cs-CZ" dirty="0" smtClean="0"/>
              <a:t>    7) </a:t>
            </a:r>
            <a:r>
              <a:rPr lang="cs-CZ" u="sng" dirty="0" smtClean="0"/>
              <a:t>Zeleninové šťávy a zeleninová dětská výživa </a:t>
            </a:r>
            <a:r>
              <a:rPr lang="cs-CZ" dirty="0" smtClean="0"/>
              <a:t> - budou probrány v samostatných kapitolách ve 3. </a:t>
            </a:r>
            <a:r>
              <a:rPr lang="cs-CZ" dirty="0" err="1" smtClean="0"/>
              <a:t>roč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výrobků ze zeleniny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Zmrazená zelenina se skladuje při teplotě -18˚C nebo nižší. </a:t>
            </a:r>
            <a:r>
              <a:rPr lang="cs-CZ" dirty="0" err="1" smtClean="0"/>
              <a:t>Rozmrazené</a:t>
            </a:r>
            <a:r>
              <a:rPr lang="cs-CZ" dirty="0" smtClean="0"/>
              <a:t> výrobky se nesmějí znovu zmrazovat.</a:t>
            </a:r>
          </a:p>
          <a:p>
            <a:r>
              <a:rPr lang="cs-CZ" dirty="0" smtClean="0"/>
              <a:t>Ostatní výrobky se skladují v chladu a suchu. </a:t>
            </a:r>
          </a:p>
          <a:p>
            <a:r>
              <a:rPr lang="cs-CZ" dirty="0" smtClean="0"/>
              <a:t>Škodí jim mráz, přímé sluneční světlo a větší výkyvy teploty.</a:t>
            </a:r>
          </a:p>
          <a:p>
            <a:r>
              <a:rPr lang="cs-CZ" dirty="0" smtClean="0"/>
              <a:t>Výrobky v konzervových sklenicích se nikdy neukládají víčkem dolů nebo naležato.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Uveďte alespoň tři konzervační metody, které se používají při výrobě zeleninových výrobků.</a:t>
            </a:r>
          </a:p>
          <a:p>
            <a:r>
              <a:rPr lang="cs-CZ" dirty="0" smtClean="0"/>
              <a:t>2) Jak se člení zmrazené výrobky ze zeleniny? Uveďte ke každé skupině příklady.</a:t>
            </a:r>
          </a:p>
          <a:p>
            <a:r>
              <a:rPr lang="cs-CZ" dirty="0" smtClean="0"/>
              <a:t>3) Co víte o zelenině v soli z pohledu zdravé výživy? Znáte nějaké příklady výrobků?</a:t>
            </a:r>
          </a:p>
          <a:p>
            <a:r>
              <a:rPr lang="cs-CZ" dirty="0" smtClean="0"/>
              <a:t>4) Jak se vyrábějí a jak se konzervují zeleninové protlaky?</a:t>
            </a:r>
          </a:p>
          <a:p>
            <a:r>
              <a:rPr lang="cs-CZ" dirty="0" smtClean="0"/>
              <a:t>5) Uveďte zásady pro správné skladování výrobků ze zeleniny.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566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Výrobky ze zeleniny</vt:lpstr>
      <vt:lpstr>Výrobky ze zeleniny</vt:lpstr>
      <vt:lpstr>Výrobky ze zeleniny</vt:lpstr>
      <vt:lpstr>Výrobky ze zeleniny</vt:lpstr>
      <vt:lpstr>Skladování výrobků ze zeleniny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14</cp:revision>
  <dcterms:created xsi:type="dcterms:W3CDTF">2013-09-02T16:45:51Z</dcterms:created>
  <dcterms:modified xsi:type="dcterms:W3CDTF">2014-04-18T17:42:44Z</dcterms:modified>
</cp:coreProperties>
</file>