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5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image" Target="../media/image7.jpe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image" Target="../media/image11.jpe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image" Target="../media/image15.jpe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image" Target="../media/image18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image" Target="../media/image7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image" Target="../media/image11.jpe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image" Target="../media/image15.jpe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image" Target="../media/image18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VY_32_INOVACE_06_Vlastivěda 4.ročník_Bohatství a dary země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smtClean="0"/>
            <a:t>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Téma:Bohatství a dary země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C582B0B-633E-40F6-AC4E-3C42EF1E41E2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BFC5C5D-9279-4730-BE9A-E7D8973E62DF}" type="presOf" srcId="{4C35D32F-0EAB-4CD7-82EE-45574DC2A586}" destId="{890E4F0B-2866-4A3F-A3C7-2A14B1797930}" srcOrd="1" destOrd="0" presId="urn:microsoft.com/office/officeart/2005/8/layout/target3"/>
    <dgm:cxn modelId="{D870030B-CE62-47BE-ABDD-0A495F340241}" type="presOf" srcId="{D8197B8C-B260-4A16-BDF4-0947B075E274}" destId="{5A5FFA88-C948-4069-8E93-59FA12366E83}" srcOrd="1" destOrd="0" presId="urn:microsoft.com/office/officeart/2005/8/layout/target3"/>
    <dgm:cxn modelId="{883E06DE-4DBF-477B-A2AD-43339CEE7685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D669A18-062F-432D-821E-48AAE10DB00A}" type="presOf" srcId="{D1D4F407-5343-4D3F-B5B9-D407B03CAEB4}" destId="{AED2198E-93D5-4001-81B4-73124B309672}" srcOrd="1" destOrd="0" presId="urn:microsoft.com/office/officeart/2005/8/layout/target3"/>
    <dgm:cxn modelId="{2A8D2F93-8D5B-4BD6-8783-53788DBDD7FD}" type="presOf" srcId="{B651F6E3-6281-48DB-9319-2AEAFDAE7572}" destId="{619D679B-A015-4ECF-8348-D1034C574F40}" srcOrd="0" destOrd="0" presId="urn:microsoft.com/office/officeart/2005/8/layout/target3"/>
    <dgm:cxn modelId="{B58116E6-E47A-48C2-B71F-17DB8A51DEE9}" type="presOf" srcId="{D1B46980-6531-4606-95E6-44980827E919}" destId="{2BE915AB-18AA-4053-B92C-3BFC9ED204BB}" srcOrd="1" destOrd="0" presId="urn:microsoft.com/office/officeart/2005/8/layout/target3"/>
    <dgm:cxn modelId="{1A12EDD6-46E4-44DD-92DA-1FE6819A45C9}" type="presOf" srcId="{D8197B8C-B260-4A16-BDF4-0947B075E274}" destId="{25B08C86-7E15-44DC-BE7F-FFB55DD49D12}" srcOrd="0" destOrd="0" presId="urn:microsoft.com/office/officeart/2005/8/layout/target3"/>
    <dgm:cxn modelId="{904D120D-B224-4583-8FD5-17A6F28C322A}" type="presOf" srcId="{D1B46980-6531-4606-95E6-44980827E919}" destId="{6140AFEC-043D-4C43-A2F9-D0F5331DF3A3}" srcOrd="0" destOrd="0" presId="urn:microsoft.com/office/officeart/2005/8/layout/target3"/>
    <dgm:cxn modelId="{07C10C4F-6B81-474A-AC49-7BECFEE11C5C}" type="presOf" srcId="{757F3AB3-0718-4624-B441-E567A8F0AB56}" destId="{333A1088-737F-45CB-B68E-254E46348037}" srcOrd="0" destOrd="0" presId="urn:microsoft.com/office/officeart/2005/8/layout/target3"/>
    <dgm:cxn modelId="{FB622E9E-ECFF-4F81-A1EB-0B05A944BEC0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D26B3D5-C390-446E-B91E-832436C69F14}" type="presParOf" srcId="{333A1088-737F-45CB-B68E-254E46348037}" destId="{F5ABB229-8D3B-4694-996A-96F23CF14429}" srcOrd="0" destOrd="0" presId="urn:microsoft.com/office/officeart/2005/8/layout/target3"/>
    <dgm:cxn modelId="{D3F37E5F-EF1F-4D68-AFA7-13F1C7034E53}" type="presParOf" srcId="{333A1088-737F-45CB-B68E-254E46348037}" destId="{F41139FD-01EE-4571-8B17-4FB00FC51163}" srcOrd="1" destOrd="0" presId="urn:microsoft.com/office/officeart/2005/8/layout/target3"/>
    <dgm:cxn modelId="{82F17C19-80D6-4608-BB15-00624660E9ED}" type="presParOf" srcId="{333A1088-737F-45CB-B68E-254E46348037}" destId="{D005CE8C-CC26-4C3E-AC11-E15060ECD759}" srcOrd="2" destOrd="0" presId="urn:microsoft.com/office/officeart/2005/8/layout/target3"/>
    <dgm:cxn modelId="{853802E4-95C2-486F-929F-52A391E409D2}" type="presParOf" srcId="{333A1088-737F-45CB-B68E-254E46348037}" destId="{2C702D82-9B77-49B7-9568-BB8EB47C3372}" srcOrd="3" destOrd="0" presId="urn:microsoft.com/office/officeart/2005/8/layout/target3"/>
    <dgm:cxn modelId="{A5585618-E1F4-4FF4-AE17-2FEFC0DB00F4}" type="presParOf" srcId="{333A1088-737F-45CB-B68E-254E46348037}" destId="{A52A0455-90FF-4808-ABD0-F02540D31D5A}" srcOrd="4" destOrd="0" presId="urn:microsoft.com/office/officeart/2005/8/layout/target3"/>
    <dgm:cxn modelId="{8E95CD33-D602-45A5-AE8E-5B93A0A4B2FD}" type="presParOf" srcId="{333A1088-737F-45CB-B68E-254E46348037}" destId="{6140AFEC-043D-4C43-A2F9-D0F5331DF3A3}" srcOrd="5" destOrd="0" presId="urn:microsoft.com/office/officeart/2005/8/layout/target3"/>
    <dgm:cxn modelId="{5BFE4D02-26F2-4132-910C-944CDC130D17}" type="presParOf" srcId="{333A1088-737F-45CB-B68E-254E46348037}" destId="{9358AC05-5D7D-4327-9F80-1AD486AEA664}" srcOrd="6" destOrd="0" presId="urn:microsoft.com/office/officeart/2005/8/layout/target3"/>
    <dgm:cxn modelId="{D24FFFB6-58DE-4E2D-936C-9DACA4A35EB2}" type="presParOf" srcId="{333A1088-737F-45CB-B68E-254E46348037}" destId="{313FC574-E1CD-4FB4-B054-0B805CE0447D}" srcOrd="7" destOrd="0" presId="urn:microsoft.com/office/officeart/2005/8/layout/target3"/>
    <dgm:cxn modelId="{DB446B42-B478-43F0-A4BF-B7D71DCD94AA}" type="presParOf" srcId="{333A1088-737F-45CB-B68E-254E46348037}" destId="{619D679B-A015-4ECF-8348-D1034C574F40}" srcOrd="8" destOrd="0" presId="urn:microsoft.com/office/officeart/2005/8/layout/target3"/>
    <dgm:cxn modelId="{16F526D5-1F02-47FD-AC7F-206F5153FA54}" type="presParOf" srcId="{333A1088-737F-45CB-B68E-254E46348037}" destId="{322283A8-4A27-4CDA-BAE3-F381106A9174}" srcOrd="9" destOrd="0" presId="urn:microsoft.com/office/officeart/2005/8/layout/target3"/>
    <dgm:cxn modelId="{E506BB42-CDDD-4793-A018-5197BB7BAA5E}" type="presParOf" srcId="{333A1088-737F-45CB-B68E-254E46348037}" destId="{FFC9F71D-1B4F-4AD9-A4A6-86ADEFC8AF5C}" srcOrd="10" destOrd="0" presId="urn:microsoft.com/office/officeart/2005/8/layout/target3"/>
    <dgm:cxn modelId="{CD2D6221-A2DB-4467-B530-58ACF9200FF6}" type="presParOf" srcId="{333A1088-737F-45CB-B68E-254E46348037}" destId="{25B08C86-7E15-44DC-BE7F-FFB55DD49D12}" srcOrd="11" destOrd="0" presId="urn:microsoft.com/office/officeart/2005/8/layout/target3"/>
    <dgm:cxn modelId="{C9B83E40-53AB-420F-AF78-99DB2DAE4E30}" type="presParOf" srcId="{333A1088-737F-45CB-B68E-254E46348037}" destId="{76644BE8-9D7C-4C09-B250-3D10AF48CBB7}" srcOrd="12" destOrd="0" presId="urn:microsoft.com/office/officeart/2005/8/layout/target3"/>
    <dgm:cxn modelId="{AB1C7499-9EE0-4122-ACC0-14F59A9532A3}" type="presParOf" srcId="{333A1088-737F-45CB-B68E-254E46348037}" destId="{EE85B701-7295-41C0-BA7A-34D3756A2AE6}" srcOrd="13" destOrd="0" presId="urn:microsoft.com/office/officeart/2005/8/layout/target3"/>
    <dgm:cxn modelId="{98CCF533-1D3B-48EA-8B7C-0418EE116BAA}" type="presParOf" srcId="{333A1088-737F-45CB-B68E-254E46348037}" destId="{8BEBB6EC-1DAA-4CAC-8A25-BC0FCBD5DBD5}" srcOrd="14" destOrd="0" presId="urn:microsoft.com/office/officeart/2005/8/layout/target3"/>
    <dgm:cxn modelId="{5334C502-122E-42F0-AFCC-8484542B7AD0}" type="presParOf" srcId="{333A1088-737F-45CB-B68E-254E46348037}" destId="{AED2198E-93D5-4001-81B4-73124B309672}" srcOrd="15" destOrd="0" presId="urn:microsoft.com/office/officeart/2005/8/layout/target3"/>
    <dgm:cxn modelId="{3024E032-3368-4CC6-89CE-B9BF4C39A2A6}" type="presParOf" srcId="{333A1088-737F-45CB-B68E-254E46348037}" destId="{2BE915AB-18AA-4053-B92C-3BFC9ED204BB}" srcOrd="16" destOrd="0" presId="urn:microsoft.com/office/officeart/2005/8/layout/target3"/>
    <dgm:cxn modelId="{7549DFD2-C5E4-47BF-A03E-4B56585AB03E}" type="presParOf" srcId="{333A1088-737F-45CB-B68E-254E46348037}" destId="{6BB5E863-4638-4E1D-BFDE-399D028AC4ED}" srcOrd="17" destOrd="0" presId="urn:microsoft.com/office/officeart/2005/8/layout/target3"/>
    <dgm:cxn modelId="{5530B907-881A-4755-AC60-7FCE683FCD0D}" type="presParOf" srcId="{333A1088-737F-45CB-B68E-254E46348037}" destId="{5A5FFA88-C948-4069-8E93-59FA12366E83}" srcOrd="18" destOrd="0" presId="urn:microsoft.com/office/officeart/2005/8/layout/target3"/>
    <dgm:cxn modelId="{6A32752B-6123-47AF-B0D1-542F8AF7B7B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50D5EF-25A1-49D7-AA78-A4BDFA875EC6}" type="doc">
      <dgm:prSet loTypeId="urn:microsoft.com/office/officeart/2005/8/layout/vList4#1" loCatId="list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cs-CZ"/>
        </a:p>
      </dgm:t>
    </dgm:pt>
    <dgm:pt modelId="{00045A67-2232-4F38-906F-F9AECDAC4830}">
      <dgm:prSet phldrT="[Text]" custT="1"/>
      <dgm:spPr/>
      <dgm:t>
        <a:bodyPr/>
        <a:lstStyle/>
        <a:p>
          <a:r>
            <a:rPr lang="cs-CZ" sz="1800" dirty="0" smtClean="0">
              <a:solidFill>
                <a:schemeClr val="tx1">
                  <a:lumMod val="95000"/>
                  <a:lumOff val="5000"/>
                </a:schemeClr>
              </a:solidFill>
            </a:rPr>
            <a:t>ZLATO</a:t>
          </a:r>
          <a:endParaRPr lang="cs-CZ" sz="1800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66CE2BC8-114A-4F09-8D81-2EDF00055251}" type="parTrans" cxnId="{3025E7D3-9911-4E13-BFE5-EABDE84C6100}">
      <dgm:prSet/>
      <dgm:spPr/>
      <dgm:t>
        <a:bodyPr/>
        <a:lstStyle/>
        <a:p>
          <a:endParaRPr lang="cs-CZ"/>
        </a:p>
      </dgm:t>
    </dgm:pt>
    <dgm:pt modelId="{0AEF99A9-6928-4167-AC49-C9880D6F1A6A}" type="sibTrans" cxnId="{3025E7D3-9911-4E13-BFE5-EABDE84C6100}">
      <dgm:prSet/>
      <dgm:spPr/>
      <dgm:t>
        <a:bodyPr/>
        <a:lstStyle/>
        <a:p>
          <a:endParaRPr lang="cs-CZ"/>
        </a:p>
      </dgm:t>
    </dgm:pt>
    <dgm:pt modelId="{B08A14DC-9AA2-418F-8F76-863C4425AD73}">
      <dgm:prSet phldrT="[Text]" custT="1"/>
      <dgm:spPr/>
      <dgm:t>
        <a:bodyPr/>
        <a:lstStyle/>
        <a:p>
          <a:r>
            <a:rPr lang="cs-CZ" sz="1400" dirty="0" smtClean="0">
              <a:solidFill>
                <a:schemeClr val="tx1">
                  <a:lumMod val="95000"/>
                  <a:lumOff val="5000"/>
                </a:schemeClr>
              </a:solidFill>
            </a:rPr>
            <a:t>Jílové u Prahy</a:t>
          </a:r>
          <a:endParaRPr lang="cs-CZ" sz="1400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0C26ABCA-BDDD-48E1-8A69-E2D07860CB09}" type="parTrans" cxnId="{F2AF1CE5-C5DC-4E81-93D6-A083A87EAD6E}">
      <dgm:prSet/>
      <dgm:spPr/>
      <dgm:t>
        <a:bodyPr/>
        <a:lstStyle/>
        <a:p>
          <a:endParaRPr lang="cs-CZ"/>
        </a:p>
      </dgm:t>
    </dgm:pt>
    <dgm:pt modelId="{F73FA548-C1F0-43B0-8766-02AA9FC62D96}" type="sibTrans" cxnId="{F2AF1CE5-C5DC-4E81-93D6-A083A87EAD6E}">
      <dgm:prSet/>
      <dgm:spPr/>
      <dgm:t>
        <a:bodyPr/>
        <a:lstStyle/>
        <a:p>
          <a:endParaRPr lang="cs-CZ"/>
        </a:p>
      </dgm:t>
    </dgm:pt>
    <dgm:pt modelId="{9FB7A0FE-FE19-47B5-85E4-CA85956B0C76}">
      <dgm:prSet phldrT="[Text]" custT="1"/>
      <dgm:spPr/>
      <dgm:t>
        <a:bodyPr/>
        <a:lstStyle/>
        <a:p>
          <a:r>
            <a:rPr lang="cs-CZ" sz="1400" dirty="0" smtClean="0">
              <a:solidFill>
                <a:schemeClr val="tx1">
                  <a:lumMod val="95000"/>
                  <a:lumOff val="5000"/>
                </a:schemeClr>
              </a:solidFill>
            </a:rPr>
            <a:t>Otava</a:t>
          </a:r>
          <a:endParaRPr lang="cs-CZ" sz="1400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926B6336-E856-4EAD-A06C-6AE9EC1E1546}" type="parTrans" cxnId="{A6227928-7502-436B-90B5-51A39448D4F4}">
      <dgm:prSet/>
      <dgm:spPr/>
      <dgm:t>
        <a:bodyPr/>
        <a:lstStyle/>
        <a:p>
          <a:endParaRPr lang="cs-CZ"/>
        </a:p>
      </dgm:t>
    </dgm:pt>
    <dgm:pt modelId="{11C9B377-9034-45C2-8E7A-0AB3EA3FE27D}" type="sibTrans" cxnId="{A6227928-7502-436B-90B5-51A39448D4F4}">
      <dgm:prSet/>
      <dgm:spPr/>
      <dgm:t>
        <a:bodyPr/>
        <a:lstStyle/>
        <a:p>
          <a:endParaRPr lang="cs-CZ"/>
        </a:p>
      </dgm:t>
    </dgm:pt>
    <dgm:pt modelId="{CA66F1E5-29FE-48EE-92A3-11C5980B89F8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tx1">
                  <a:lumMod val="95000"/>
                  <a:lumOff val="5000"/>
                </a:schemeClr>
              </a:solidFill>
            </a:rPr>
            <a:t>STŘÍBRO</a:t>
          </a:r>
          <a:endParaRPr lang="cs-CZ" sz="2000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B9E18FCE-8B64-4CEC-92A3-4064A1EA83FA}" type="parTrans" cxnId="{45864C97-47C1-4E74-B489-381C5719A6DE}">
      <dgm:prSet/>
      <dgm:spPr/>
      <dgm:t>
        <a:bodyPr/>
        <a:lstStyle/>
        <a:p>
          <a:endParaRPr lang="cs-CZ"/>
        </a:p>
      </dgm:t>
    </dgm:pt>
    <dgm:pt modelId="{756A6F9D-9E20-47B2-AF5E-F39ACCC967EC}" type="sibTrans" cxnId="{45864C97-47C1-4E74-B489-381C5719A6DE}">
      <dgm:prSet/>
      <dgm:spPr/>
      <dgm:t>
        <a:bodyPr/>
        <a:lstStyle/>
        <a:p>
          <a:endParaRPr lang="cs-CZ"/>
        </a:p>
      </dgm:t>
    </dgm:pt>
    <dgm:pt modelId="{87EAFE58-9E01-48FC-8C5E-415EF2DECDB2}">
      <dgm:prSet phldrT="[Text]" custT="1"/>
      <dgm:spPr/>
      <dgm:t>
        <a:bodyPr/>
        <a:lstStyle/>
        <a:p>
          <a:r>
            <a:rPr lang="cs-CZ" sz="1400" dirty="0" smtClean="0">
              <a:solidFill>
                <a:schemeClr val="tx1">
                  <a:lumMod val="95000"/>
                  <a:lumOff val="5000"/>
                </a:schemeClr>
              </a:solidFill>
            </a:rPr>
            <a:t>Kutná Hora</a:t>
          </a:r>
          <a:endParaRPr lang="cs-CZ" sz="1400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987A834F-A2B7-4717-94ED-E2A1AA05B063}" type="parTrans" cxnId="{7C7561DD-0CE3-4BBB-B0B5-16E4C87A91FC}">
      <dgm:prSet/>
      <dgm:spPr/>
      <dgm:t>
        <a:bodyPr/>
        <a:lstStyle/>
        <a:p>
          <a:endParaRPr lang="cs-CZ"/>
        </a:p>
      </dgm:t>
    </dgm:pt>
    <dgm:pt modelId="{F41B9596-66E2-4011-8CB5-BA26D521AAB5}" type="sibTrans" cxnId="{7C7561DD-0CE3-4BBB-B0B5-16E4C87A91FC}">
      <dgm:prSet/>
      <dgm:spPr/>
      <dgm:t>
        <a:bodyPr/>
        <a:lstStyle/>
        <a:p>
          <a:endParaRPr lang="cs-CZ"/>
        </a:p>
      </dgm:t>
    </dgm:pt>
    <dgm:pt modelId="{85E6EEF4-BAA8-4259-9977-CC5BD317DD66}">
      <dgm:prSet phldrT="[Text]" custT="1"/>
      <dgm:spPr/>
      <dgm:t>
        <a:bodyPr/>
        <a:lstStyle/>
        <a:p>
          <a:r>
            <a:rPr lang="cs-CZ" sz="1400" dirty="0" smtClean="0">
              <a:solidFill>
                <a:schemeClr val="tx1">
                  <a:lumMod val="95000"/>
                  <a:lumOff val="5000"/>
                </a:schemeClr>
              </a:solidFill>
            </a:rPr>
            <a:t>Jáchymov-tolary</a:t>
          </a:r>
          <a:endParaRPr lang="cs-CZ" sz="1400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A45F2666-961A-442B-A022-2C5C1F54D51B}" type="parTrans" cxnId="{12DCB8B1-F417-4AEE-AC4C-038409964678}">
      <dgm:prSet/>
      <dgm:spPr/>
      <dgm:t>
        <a:bodyPr/>
        <a:lstStyle/>
        <a:p>
          <a:endParaRPr lang="cs-CZ"/>
        </a:p>
      </dgm:t>
    </dgm:pt>
    <dgm:pt modelId="{F2D5B018-EBC9-45C7-BCFC-38235288EA7E}" type="sibTrans" cxnId="{12DCB8B1-F417-4AEE-AC4C-038409964678}">
      <dgm:prSet/>
      <dgm:spPr/>
      <dgm:t>
        <a:bodyPr/>
        <a:lstStyle/>
        <a:p>
          <a:endParaRPr lang="cs-CZ"/>
        </a:p>
      </dgm:t>
    </dgm:pt>
    <dgm:pt modelId="{0C3D57E6-0286-4640-B131-82CCA056F5B2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tx1">
                  <a:lumMod val="95000"/>
                  <a:lumOff val="5000"/>
                </a:schemeClr>
              </a:solidFill>
            </a:rPr>
            <a:t>URAN</a:t>
          </a:r>
          <a:endParaRPr lang="cs-CZ" sz="2000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96AF415F-788F-4523-8C4F-BD9FB924F44A}" type="parTrans" cxnId="{8E3AF686-290B-4F00-BB82-2025E5F24EB3}">
      <dgm:prSet/>
      <dgm:spPr/>
      <dgm:t>
        <a:bodyPr/>
        <a:lstStyle/>
        <a:p>
          <a:endParaRPr lang="cs-CZ"/>
        </a:p>
      </dgm:t>
    </dgm:pt>
    <dgm:pt modelId="{278E6476-4F03-49EF-8481-0C1913A81A60}" type="sibTrans" cxnId="{8E3AF686-290B-4F00-BB82-2025E5F24EB3}">
      <dgm:prSet/>
      <dgm:spPr/>
      <dgm:t>
        <a:bodyPr/>
        <a:lstStyle/>
        <a:p>
          <a:endParaRPr lang="cs-CZ"/>
        </a:p>
      </dgm:t>
    </dgm:pt>
    <dgm:pt modelId="{A305A8FF-5188-4F02-B957-B971A7963773}">
      <dgm:prSet phldrT="[Text]"/>
      <dgm:spPr/>
      <dgm:t>
        <a:bodyPr/>
        <a:lstStyle/>
        <a:p>
          <a:r>
            <a:rPr lang="cs-CZ" sz="1700" dirty="0" smtClean="0">
              <a:solidFill>
                <a:schemeClr val="tx1">
                  <a:lumMod val="95000"/>
                  <a:lumOff val="5000"/>
                </a:schemeClr>
              </a:solidFill>
            </a:rPr>
            <a:t>Nezdravé podmínky v dolech</a:t>
          </a:r>
          <a:endParaRPr lang="cs-CZ" sz="1700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221C86EF-DD65-42B4-BD06-E749E70CF403}" type="parTrans" cxnId="{8374B7E5-0AAB-45CF-9A65-D9DF25213695}">
      <dgm:prSet/>
      <dgm:spPr/>
      <dgm:t>
        <a:bodyPr/>
        <a:lstStyle/>
        <a:p>
          <a:endParaRPr lang="cs-CZ"/>
        </a:p>
      </dgm:t>
    </dgm:pt>
    <dgm:pt modelId="{A8F63A27-065B-48A2-B799-D42B471E1704}" type="sibTrans" cxnId="{8374B7E5-0AAB-45CF-9A65-D9DF25213695}">
      <dgm:prSet/>
      <dgm:spPr/>
      <dgm:t>
        <a:bodyPr/>
        <a:lstStyle/>
        <a:p>
          <a:endParaRPr lang="cs-CZ"/>
        </a:p>
      </dgm:t>
    </dgm:pt>
    <dgm:pt modelId="{9FE60B9E-1035-45F8-A96E-534C74FCFC46}" type="pres">
      <dgm:prSet presAssocID="{C750D5EF-25A1-49D7-AA78-A4BDFA875EC6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F056283-3852-4030-87BC-09BF13CCBF62}" type="pres">
      <dgm:prSet presAssocID="{00045A67-2232-4F38-906F-F9AECDAC4830}" presName="comp" presStyleCnt="0"/>
      <dgm:spPr/>
    </dgm:pt>
    <dgm:pt modelId="{4B8CBF4E-E35A-444C-97A1-F8888F796D1D}" type="pres">
      <dgm:prSet presAssocID="{00045A67-2232-4F38-906F-F9AECDAC4830}" presName="box" presStyleLbl="node1" presStyleIdx="0" presStyleCnt="3"/>
      <dgm:spPr/>
      <dgm:t>
        <a:bodyPr/>
        <a:lstStyle/>
        <a:p>
          <a:endParaRPr lang="cs-CZ"/>
        </a:p>
      </dgm:t>
    </dgm:pt>
    <dgm:pt modelId="{DF580938-29A8-4394-B141-3CEAE6F8D6EC}" type="pres">
      <dgm:prSet presAssocID="{00045A67-2232-4F38-906F-F9AECDAC4830}" presName="img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A165C240-AB80-42CB-A9FC-E05BB5A793BD}" type="pres">
      <dgm:prSet presAssocID="{00045A67-2232-4F38-906F-F9AECDAC4830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883B6A-CB45-40AE-B82D-403494BF762A}" type="pres">
      <dgm:prSet presAssocID="{0AEF99A9-6928-4167-AC49-C9880D6F1A6A}" presName="spacer" presStyleCnt="0"/>
      <dgm:spPr/>
    </dgm:pt>
    <dgm:pt modelId="{CDEEB069-F845-4A07-8F86-2B05B896023F}" type="pres">
      <dgm:prSet presAssocID="{CA66F1E5-29FE-48EE-92A3-11C5980B89F8}" presName="comp" presStyleCnt="0"/>
      <dgm:spPr/>
    </dgm:pt>
    <dgm:pt modelId="{2130A140-2305-4193-AB4E-A02DB1964356}" type="pres">
      <dgm:prSet presAssocID="{CA66F1E5-29FE-48EE-92A3-11C5980B89F8}" presName="box" presStyleLbl="node1" presStyleIdx="1" presStyleCnt="3"/>
      <dgm:spPr/>
      <dgm:t>
        <a:bodyPr/>
        <a:lstStyle/>
        <a:p>
          <a:endParaRPr lang="cs-CZ"/>
        </a:p>
      </dgm:t>
    </dgm:pt>
    <dgm:pt modelId="{D93A1797-B1DE-40F7-9D8B-776E4D3BF052}" type="pres">
      <dgm:prSet presAssocID="{CA66F1E5-29FE-48EE-92A3-11C5980B89F8}" presName="img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80543408-6F38-4D80-A4A8-DB7960A91E6C}" type="pres">
      <dgm:prSet presAssocID="{CA66F1E5-29FE-48EE-92A3-11C5980B89F8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48F8BB-2946-472C-B7DD-94AC735BA9BC}" type="pres">
      <dgm:prSet presAssocID="{756A6F9D-9E20-47B2-AF5E-F39ACCC967EC}" presName="spacer" presStyleCnt="0"/>
      <dgm:spPr/>
    </dgm:pt>
    <dgm:pt modelId="{9C0D0320-B9FF-4A70-9D08-193B7BE5429A}" type="pres">
      <dgm:prSet presAssocID="{0C3D57E6-0286-4640-B131-82CCA056F5B2}" presName="comp" presStyleCnt="0"/>
      <dgm:spPr/>
    </dgm:pt>
    <dgm:pt modelId="{8F3B218D-A6FC-4CA3-8EDC-637DCBC48C55}" type="pres">
      <dgm:prSet presAssocID="{0C3D57E6-0286-4640-B131-82CCA056F5B2}" presName="box" presStyleLbl="node1" presStyleIdx="2" presStyleCnt="3" custLinFactNeighborX="-356" custLinFactNeighborY="3170"/>
      <dgm:spPr/>
      <dgm:t>
        <a:bodyPr/>
        <a:lstStyle/>
        <a:p>
          <a:endParaRPr lang="cs-CZ"/>
        </a:p>
      </dgm:t>
    </dgm:pt>
    <dgm:pt modelId="{4EDF4086-BB3A-4FBD-BC1D-AC99FFE05553}" type="pres">
      <dgm:prSet presAssocID="{0C3D57E6-0286-4640-B131-82CCA056F5B2}" presName="img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D24295F7-8644-4125-9211-8BE97DB04387}" type="pres">
      <dgm:prSet presAssocID="{0C3D57E6-0286-4640-B131-82CCA056F5B2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ED945D-9C90-47F6-935C-5AA38853DCED}" type="presOf" srcId="{B08A14DC-9AA2-418F-8F76-863C4425AD73}" destId="{A165C240-AB80-42CB-A9FC-E05BB5A793BD}" srcOrd="1" destOrd="1" presId="urn:microsoft.com/office/officeart/2005/8/layout/vList4#1"/>
    <dgm:cxn modelId="{E7F6D9BA-8D92-4DC6-ABA9-3B0F8000CFAA}" type="presOf" srcId="{B08A14DC-9AA2-418F-8F76-863C4425AD73}" destId="{4B8CBF4E-E35A-444C-97A1-F8888F796D1D}" srcOrd="0" destOrd="1" presId="urn:microsoft.com/office/officeart/2005/8/layout/vList4#1"/>
    <dgm:cxn modelId="{8374B7E5-0AAB-45CF-9A65-D9DF25213695}" srcId="{0C3D57E6-0286-4640-B131-82CCA056F5B2}" destId="{A305A8FF-5188-4F02-B957-B971A7963773}" srcOrd="0" destOrd="0" parTransId="{221C86EF-DD65-42B4-BD06-E749E70CF403}" sibTransId="{A8F63A27-065B-48A2-B799-D42B471E1704}"/>
    <dgm:cxn modelId="{A35E7003-F138-4C62-BCB7-3DF953E5AB25}" type="presOf" srcId="{87EAFE58-9E01-48FC-8C5E-415EF2DECDB2}" destId="{2130A140-2305-4193-AB4E-A02DB1964356}" srcOrd="0" destOrd="1" presId="urn:microsoft.com/office/officeart/2005/8/layout/vList4#1"/>
    <dgm:cxn modelId="{F2AF1CE5-C5DC-4E81-93D6-A083A87EAD6E}" srcId="{00045A67-2232-4F38-906F-F9AECDAC4830}" destId="{B08A14DC-9AA2-418F-8F76-863C4425AD73}" srcOrd="0" destOrd="0" parTransId="{0C26ABCA-BDDD-48E1-8A69-E2D07860CB09}" sibTransId="{F73FA548-C1F0-43B0-8766-02AA9FC62D96}"/>
    <dgm:cxn modelId="{948EA9EF-443C-4E48-8D5D-E30CE57FBCB8}" type="presOf" srcId="{A305A8FF-5188-4F02-B957-B971A7963773}" destId="{8F3B218D-A6FC-4CA3-8EDC-637DCBC48C55}" srcOrd="0" destOrd="1" presId="urn:microsoft.com/office/officeart/2005/8/layout/vList4#1"/>
    <dgm:cxn modelId="{7C7561DD-0CE3-4BBB-B0B5-16E4C87A91FC}" srcId="{CA66F1E5-29FE-48EE-92A3-11C5980B89F8}" destId="{87EAFE58-9E01-48FC-8C5E-415EF2DECDB2}" srcOrd="0" destOrd="0" parTransId="{987A834F-A2B7-4717-94ED-E2A1AA05B063}" sibTransId="{F41B9596-66E2-4011-8CB5-BA26D521AAB5}"/>
    <dgm:cxn modelId="{49EA5AEA-96AB-4A62-B186-BB2D5AA2FC88}" type="presOf" srcId="{C750D5EF-25A1-49D7-AA78-A4BDFA875EC6}" destId="{9FE60B9E-1035-45F8-A96E-534C74FCFC46}" srcOrd="0" destOrd="0" presId="urn:microsoft.com/office/officeart/2005/8/layout/vList4#1"/>
    <dgm:cxn modelId="{F283EB8C-7E24-4BB2-95EE-ACB9C37FBC86}" type="presOf" srcId="{00045A67-2232-4F38-906F-F9AECDAC4830}" destId="{4B8CBF4E-E35A-444C-97A1-F8888F796D1D}" srcOrd="0" destOrd="0" presId="urn:microsoft.com/office/officeart/2005/8/layout/vList4#1"/>
    <dgm:cxn modelId="{15434033-CE4F-4454-AB4A-DD4A9C83EFDF}" type="presOf" srcId="{9FB7A0FE-FE19-47B5-85E4-CA85956B0C76}" destId="{A165C240-AB80-42CB-A9FC-E05BB5A793BD}" srcOrd="1" destOrd="2" presId="urn:microsoft.com/office/officeart/2005/8/layout/vList4#1"/>
    <dgm:cxn modelId="{7D49EBD6-7CF8-4413-B991-6E562932C09C}" type="presOf" srcId="{CA66F1E5-29FE-48EE-92A3-11C5980B89F8}" destId="{2130A140-2305-4193-AB4E-A02DB1964356}" srcOrd="0" destOrd="0" presId="urn:microsoft.com/office/officeart/2005/8/layout/vList4#1"/>
    <dgm:cxn modelId="{A6227928-7502-436B-90B5-51A39448D4F4}" srcId="{00045A67-2232-4F38-906F-F9AECDAC4830}" destId="{9FB7A0FE-FE19-47B5-85E4-CA85956B0C76}" srcOrd="1" destOrd="0" parTransId="{926B6336-E856-4EAD-A06C-6AE9EC1E1546}" sibTransId="{11C9B377-9034-45C2-8E7A-0AB3EA3FE27D}"/>
    <dgm:cxn modelId="{45864C97-47C1-4E74-B489-381C5719A6DE}" srcId="{C750D5EF-25A1-49D7-AA78-A4BDFA875EC6}" destId="{CA66F1E5-29FE-48EE-92A3-11C5980B89F8}" srcOrd="1" destOrd="0" parTransId="{B9E18FCE-8B64-4CEC-92A3-4064A1EA83FA}" sibTransId="{756A6F9D-9E20-47B2-AF5E-F39ACCC967EC}"/>
    <dgm:cxn modelId="{3D806271-BA3B-4B7D-A24A-E18828A5EE0E}" type="presOf" srcId="{CA66F1E5-29FE-48EE-92A3-11C5980B89F8}" destId="{80543408-6F38-4D80-A4A8-DB7960A91E6C}" srcOrd="1" destOrd="0" presId="urn:microsoft.com/office/officeart/2005/8/layout/vList4#1"/>
    <dgm:cxn modelId="{8E3AF686-290B-4F00-BB82-2025E5F24EB3}" srcId="{C750D5EF-25A1-49D7-AA78-A4BDFA875EC6}" destId="{0C3D57E6-0286-4640-B131-82CCA056F5B2}" srcOrd="2" destOrd="0" parTransId="{96AF415F-788F-4523-8C4F-BD9FB924F44A}" sibTransId="{278E6476-4F03-49EF-8481-0C1913A81A60}"/>
    <dgm:cxn modelId="{F51BDED9-DE72-4995-919D-2FE0DD1E0456}" type="presOf" srcId="{85E6EEF4-BAA8-4259-9977-CC5BD317DD66}" destId="{2130A140-2305-4193-AB4E-A02DB1964356}" srcOrd="0" destOrd="2" presId="urn:microsoft.com/office/officeart/2005/8/layout/vList4#1"/>
    <dgm:cxn modelId="{12DCB8B1-F417-4AEE-AC4C-038409964678}" srcId="{CA66F1E5-29FE-48EE-92A3-11C5980B89F8}" destId="{85E6EEF4-BAA8-4259-9977-CC5BD317DD66}" srcOrd="1" destOrd="0" parTransId="{A45F2666-961A-442B-A022-2C5C1F54D51B}" sibTransId="{F2D5B018-EBC9-45C7-BCFC-38235288EA7E}"/>
    <dgm:cxn modelId="{3025E7D3-9911-4E13-BFE5-EABDE84C6100}" srcId="{C750D5EF-25A1-49D7-AA78-A4BDFA875EC6}" destId="{00045A67-2232-4F38-906F-F9AECDAC4830}" srcOrd="0" destOrd="0" parTransId="{66CE2BC8-114A-4F09-8D81-2EDF00055251}" sibTransId="{0AEF99A9-6928-4167-AC49-C9880D6F1A6A}"/>
    <dgm:cxn modelId="{01326D0D-5365-4F27-9002-78F24BD3C32E}" type="presOf" srcId="{9FB7A0FE-FE19-47B5-85E4-CA85956B0C76}" destId="{4B8CBF4E-E35A-444C-97A1-F8888F796D1D}" srcOrd="0" destOrd="2" presId="urn:microsoft.com/office/officeart/2005/8/layout/vList4#1"/>
    <dgm:cxn modelId="{98384B0B-16BD-449A-965B-C420F847F5AB}" type="presOf" srcId="{A305A8FF-5188-4F02-B957-B971A7963773}" destId="{D24295F7-8644-4125-9211-8BE97DB04387}" srcOrd="1" destOrd="1" presId="urn:microsoft.com/office/officeart/2005/8/layout/vList4#1"/>
    <dgm:cxn modelId="{C7442531-B6CF-41A5-9CEC-090899BE1733}" type="presOf" srcId="{00045A67-2232-4F38-906F-F9AECDAC4830}" destId="{A165C240-AB80-42CB-A9FC-E05BB5A793BD}" srcOrd="1" destOrd="0" presId="urn:microsoft.com/office/officeart/2005/8/layout/vList4#1"/>
    <dgm:cxn modelId="{543B9170-5A7D-4E9E-8118-9727AA167536}" type="presOf" srcId="{85E6EEF4-BAA8-4259-9977-CC5BD317DD66}" destId="{80543408-6F38-4D80-A4A8-DB7960A91E6C}" srcOrd="1" destOrd="2" presId="urn:microsoft.com/office/officeart/2005/8/layout/vList4#1"/>
    <dgm:cxn modelId="{AE840FEE-8973-4A0A-AC02-0B4001A7AF70}" type="presOf" srcId="{0C3D57E6-0286-4640-B131-82CCA056F5B2}" destId="{8F3B218D-A6FC-4CA3-8EDC-637DCBC48C55}" srcOrd="0" destOrd="0" presId="urn:microsoft.com/office/officeart/2005/8/layout/vList4#1"/>
    <dgm:cxn modelId="{3BB237F7-2570-4595-8FD1-3BC234BBBCE2}" type="presOf" srcId="{0C3D57E6-0286-4640-B131-82CCA056F5B2}" destId="{D24295F7-8644-4125-9211-8BE97DB04387}" srcOrd="1" destOrd="0" presId="urn:microsoft.com/office/officeart/2005/8/layout/vList4#1"/>
    <dgm:cxn modelId="{0F225BCF-BB76-43D7-B968-C242831DAF24}" type="presOf" srcId="{87EAFE58-9E01-48FC-8C5E-415EF2DECDB2}" destId="{80543408-6F38-4D80-A4A8-DB7960A91E6C}" srcOrd="1" destOrd="1" presId="urn:microsoft.com/office/officeart/2005/8/layout/vList4#1"/>
    <dgm:cxn modelId="{2DC962B4-3C49-4427-9581-1433CE57AAB7}" type="presParOf" srcId="{9FE60B9E-1035-45F8-A96E-534C74FCFC46}" destId="{9F056283-3852-4030-87BC-09BF13CCBF62}" srcOrd="0" destOrd="0" presId="urn:microsoft.com/office/officeart/2005/8/layout/vList4#1"/>
    <dgm:cxn modelId="{9443493B-B5B7-4FA1-99D1-A2A57C92F48B}" type="presParOf" srcId="{9F056283-3852-4030-87BC-09BF13CCBF62}" destId="{4B8CBF4E-E35A-444C-97A1-F8888F796D1D}" srcOrd="0" destOrd="0" presId="urn:microsoft.com/office/officeart/2005/8/layout/vList4#1"/>
    <dgm:cxn modelId="{37FD8B97-CA34-46AB-B83B-FC0C2D3AB961}" type="presParOf" srcId="{9F056283-3852-4030-87BC-09BF13CCBF62}" destId="{DF580938-29A8-4394-B141-3CEAE6F8D6EC}" srcOrd="1" destOrd="0" presId="urn:microsoft.com/office/officeart/2005/8/layout/vList4#1"/>
    <dgm:cxn modelId="{35D759A8-D5E2-4476-817B-D8BB4BDB9019}" type="presParOf" srcId="{9F056283-3852-4030-87BC-09BF13CCBF62}" destId="{A165C240-AB80-42CB-A9FC-E05BB5A793BD}" srcOrd="2" destOrd="0" presId="urn:microsoft.com/office/officeart/2005/8/layout/vList4#1"/>
    <dgm:cxn modelId="{B8020A35-AE2D-4DD8-8D35-35DE6910CF37}" type="presParOf" srcId="{9FE60B9E-1035-45F8-A96E-534C74FCFC46}" destId="{AB883B6A-CB45-40AE-B82D-403494BF762A}" srcOrd="1" destOrd="0" presId="urn:microsoft.com/office/officeart/2005/8/layout/vList4#1"/>
    <dgm:cxn modelId="{8D216482-87B2-4231-8898-FB69712C3214}" type="presParOf" srcId="{9FE60B9E-1035-45F8-A96E-534C74FCFC46}" destId="{CDEEB069-F845-4A07-8F86-2B05B896023F}" srcOrd="2" destOrd="0" presId="urn:microsoft.com/office/officeart/2005/8/layout/vList4#1"/>
    <dgm:cxn modelId="{0A1125B8-A764-4A15-B826-9EE9F28C8D65}" type="presParOf" srcId="{CDEEB069-F845-4A07-8F86-2B05B896023F}" destId="{2130A140-2305-4193-AB4E-A02DB1964356}" srcOrd="0" destOrd="0" presId="urn:microsoft.com/office/officeart/2005/8/layout/vList4#1"/>
    <dgm:cxn modelId="{CFD3F877-2DA1-4505-BDA3-8B8366D6ACEA}" type="presParOf" srcId="{CDEEB069-F845-4A07-8F86-2B05B896023F}" destId="{D93A1797-B1DE-40F7-9D8B-776E4D3BF052}" srcOrd="1" destOrd="0" presId="urn:microsoft.com/office/officeart/2005/8/layout/vList4#1"/>
    <dgm:cxn modelId="{2B628F7C-0036-4FB3-BDCE-AE44A26F1402}" type="presParOf" srcId="{CDEEB069-F845-4A07-8F86-2B05B896023F}" destId="{80543408-6F38-4D80-A4A8-DB7960A91E6C}" srcOrd="2" destOrd="0" presId="urn:microsoft.com/office/officeart/2005/8/layout/vList4#1"/>
    <dgm:cxn modelId="{6FA9C062-14F4-4977-B897-1B2893A3094D}" type="presParOf" srcId="{9FE60B9E-1035-45F8-A96E-534C74FCFC46}" destId="{BC48F8BB-2946-472C-B7DD-94AC735BA9BC}" srcOrd="3" destOrd="0" presId="urn:microsoft.com/office/officeart/2005/8/layout/vList4#1"/>
    <dgm:cxn modelId="{7CC31FCB-58E9-4280-BB4E-8DB49EADEBF4}" type="presParOf" srcId="{9FE60B9E-1035-45F8-A96E-534C74FCFC46}" destId="{9C0D0320-B9FF-4A70-9D08-193B7BE5429A}" srcOrd="4" destOrd="0" presId="urn:microsoft.com/office/officeart/2005/8/layout/vList4#1"/>
    <dgm:cxn modelId="{E878EC63-5E06-408F-8C98-DDA477772832}" type="presParOf" srcId="{9C0D0320-B9FF-4A70-9D08-193B7BE5429A}" destId="{8F3B218D-A6FC-4CA3-8EDC-637DCBC48C55}" srcOrd="0" destOrd="0" presId="urn:microsoft.com/office/officeart/2005/8/layout/vList4#1"/>
    <dgm:cxn modelId="{66115A31-D53F-4F2F-8836-4B8D05E956BD}" type="presParOf" srcId="{9C0D0320-B9FF-4A70-9D08-193B7BE5429A}" destId="{4EDF4086-BB3A-4FBD-BC1D-AC99FFE05553}" srcOrd="1" destOrd="0" presId="urn:microsoft.com/office/officeart/2005/8/layout/vList4#1"/>
    <dgm:cxn modelId="{2AAE2D29-3D85-461D-A79F-A70245A1D143}" type="presParOf" srcId="{9C0D0320-B9FF-4A70-9D08-193B7BE5429A}" destId="{D24295F7-8644-4125-9211-8BE97DB04387}" srcOrd="2" destOrd="0" presId="urn:microsoft.com/office/officeart/2005/8/layout/vList4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FBD4000-F429-4108-B2D6-0CF87DF1F3FD}" type="doc">
      <dgm:prSet loTypeId="urn:microsoft.com/office/officeart/2005/8/layout/vList4#2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3B5E6F89-6C86-43DD-A93D-B587C13DE0C8}">
      <dgm:prSet phldrT="[Text]" custT="1"/>
      <dgm:spPr/>
      <dgm:t>
        <a:bodyPr/>
        <a:lstStyle/>
        <a:p>
          <a:r>
            <a:rPr lang="cs-CZ" sz="1800" dirty="0" smtClean="0">
              <a:solidFill>
                <a:schemeClr val="tx1">
                  <a:lumMod val="95000"/>
                  <a:lumOff val="5000"/>
                </a:schemeClr>
              </a:solidFill>
            </a:rPr>
            <a:t>UHLÍ</a:t>
          </a:r>
          <a:endParaRPr lang="cs-CZ" sz="1400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A0D52D6F-89B0-48E2-8EAF-527ACCD456EA}" type="parTrans" cxnId="{98CB700A-96BF-43B8-833F-640C865DB909}">
      <dgm:prSet/>
      <dgm:spPr/>
      <dgm:t>
        <a:bodyPr/>
        <a:lstStyle/>
        <a:p>
          <a:endParaRPr lang="cs-CZ"/>
        </a:p>
      </dgm:t>
    </dgm:pt>
    <dgm:pt modelId="{15A420EF-E724-481E-A429-78888F5A063F}" type="sibTrans" cxnId="{98CB700A-96BF-43B8-833F-640C865DB909}">
      <dgm:prSet/>
      <dgm:spPr/>
      <dgm:t>
        <a:bodyPr/>
        <a:lstStyle/>
        <a:p>
          <a:endParaRPr lang="cs-CZ"/>
        </a:p>
      </dgm:t>
    </dgm:pt>
    <dgm:pt modelId="{35821656-3DC3-4415-9F0C-02B7E2A83924}">
      <dgm:prSet phldrT="[Text]" custT="1"/>
      <dgm:spPr/>
      <dgm:t>
        <a:bodyPr/>
        <a:lstStyle/>
        <a:p>
          <a:r>
            <a:rPr lang="cs-CZ" sz="1400" dirty="0" smtClean="0">
              <a:solidFill>
                <a:schemeClr val="tx1">
                  <a:lumMod val="95000"/>
                  <a:lumOff val="5000"/>
                </a:schemeClr>
              </a:solidFill>
            </a:rPr>
            <a:t>Černé-</a:t>
          </a:r>
          <a:r>
            <a:rPr lang="cs-CZ" sz="1400" dirty="0" err="1" smtClean="0">
              <a:solidFill>
                <a:schemeClr val="tx1">
                  <a:lumMod val="95000"/>
                  <a:lumOff val="5000"/>
                </a:schemeClr>
              </a:solidFill>
            </a:rPr>
            <a:t>Kladno</a:t>
          </a:r>
          <a:r>
            <a:rPr lang="cs-CZ" sz="1400" dirty="0" smtClean="0">
              <a:solidFill>
                <a:schemeClr val="tx1">
                  <a:lumMod val="95000"/>
                  <a:lumOff val="5000"/>
                </a:schemeClr>
              </a:solidFill>
            </a:rPr>
            <a:t>.Ostrava</a:t>
          </a:r>
          <a:endParaRPr lang="cs-CZ" sz="1400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F6176F38-28AF-4F09-B838-2532D7E54376}" type="parTrans" cxnId="{C7662A12-64C8-43B5-A5D2-E8F00E34F3D4}">
      <dgm:prSet/>
      <dgm:spPr/>
      <dgm:t>
        <a:bodyPr/>
        <a:lstStyle/>
        <a:p>
          <a:endParaRPr lang="cs-CZ"/>
        </a:p>
      </dgm:t>
    </dgm:pt>
    <dgm:pt modelId="{1D3607AB-EE19-4A39-BEE5-A7F5B08877DF}" type="sibTrans" cxnId="{C7662A12-64C8-43B5-A5D2-E8F00E34F3D4}">
      <dgm:prSet/>
      <dgm:spPr/>
      <dgm:t>
        <a:bodyPr/>
        <a:lstStyle/>
        <a:p>
          <a:endParaRPr lang="cs-CZ"/>
        </a:p>
      </dgm:t>
    </dgm:pt>
    <dgm:pt modelId="{5CEDDD38-6932-4B12-8591-45B6F33C0B21}">
      <dgm:prSet phldrT="[Text]" custT="1"/>
      <dgm:spPr/>
      <dgm:t>
        <a:bodyPr/>
        <a:lstStyle/>
        <a:p>
          <a:r>
            <a:rPr lang="cs-CZ" sz="1400" dirty="0" smtClean="0">
              <a:solidFill>
                <a:schemeClr val="tx1">
                  <a:lumMod val="95000"/>
                  <a:lumOff val="5000"/>
                </a:schemeClr>
              </a:solidFill>
            </a:rPr>
            <a:t>Hnědé-sever a západ Čech</a:t>
          </a:r>
          <a:endParaRPr lang="cs-CZ" sz="1400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1BCB53FD-2F2D-41F9-B1B5-030F894A7CC3}" type="parTrans" cxnId="{4B5E341D-C003-44D0-8F21-A8BE85A2F9F8}">
      <dgm:prSet/>
      <dgm:spPr/>
      <dgm:t>
        <a:bodyPr/>
        <a:lstStyle/>
        <a:p>
          <a:endParaRPr lang="cs-CZ"/>
        </a:p>
      </dgm:t>
    </dgm:pt>
    <dgm:pt modelId="{D5DCA406-91A2-4614-B935-0A46421699DD}" type="sibTrans" cxnId="{4B5E341D-C003-44D0-8F21-A8BE85A2F9F8}">
      <dgm:prSet/>
      <dgm:spPr/>
      <dgm:t>
        <a:bodyPr/>
        <a:lstStyle/>
        <a:p>
          <a:endParaRPr lang="cs-CZ"/>
        </a:p>
      </dgm:t>
    </dgm:pt>
    <dgm:pt modelId="{BE4E557C-8816-4F55-8E8A-6D7D3456ECF9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ROPA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E34E2C69-7B4B-4CBC-8AC2-C53B8049C046}" type="parTrans" cxnId="{752D8935-F484-4BE7-A53A-F3C25B8DA2CA}">
      <dgm:prSet/>
      <dgm:spPr/>
      <dgm:t>
        <a:bodyPr/>
        <a:lstStyle/>
        <a:p>
          <a:endParaRPr lang="cs-CZ"/>
        </a:p>
      </dgm:t>
    </dgm:pt>
    <dgm:pt modelId="{428CE4BF-ECED-43C0-8CB6-D9C39CD282FF}" type="sibTrans" cxnId="{752D8935-F484-4BE7-A53A-F3C25B8DA2CA}">
      <dgm:prSet/>
      <dgm:spPr/>
      <dgm:t>
        <a:bodyPr/>
        <a:lstStyle/>
        <a:p>
          <a:endParaRPr lang="cs-CZ"/>
        </a:p>
      </dgm:t>
    </dgm:pt>
    <dgm:pt modelId="{72C09F18-E385-4D17-8CD5-5B2C320F7C28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Jihovýchodní Morava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4ADA0CE7-5CA8-42D0-A510-5229C696C425}" type="parTrans" cxnId="{F6692F33-7929-4E7D-BBDF-246DA1445A8F}">
      <dgm:prSet/>
      <dgm:spPr/>
      <dgm:t>
        <a:bodyPr/>
        <a:lstStyle/>
        <a:p>
          <a:endParaRPr lang="cs-CZ"/>
        </a:p>
      </dgm:t>
    </dgm:pt>
    <dgm:pt modelId="{9837E114-862B-4336-B4BE-67F776990EAE}" type="sibTrans" cxnId="{F6692F33-7929-4E7D-BBDF-246DA1445A8F}">
      <dgm:prSet/>
      <dgm:spPr/>
      <dgm:t>
        <a:bodyPr/>
        <a:lstStyle/>
        <a:p>
          <a:endParaRPr lang="cs-CZ"/>
        </a:p>
      </dgm:t>
    </dgm:pt>
    <dgm:pt modelId="{0141AC89-F7F0-4965-BC55-E9693CA490EF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KAOLIN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0C915E93-E10F-415D-9523-4F831329A9B6}" type="parTrans" cxnId="{E0B54647-8013-4C6C-BF18-CB36F998C642}">
      <dgm:prSet/>
      <dgm:spPr/>
      <dgm:t>
        <a:bodyPr/>
        <a:lstStyle/>
        <a:p>
          <a:endParaRPr lang="cs-CZ"/>
        </a:p>
      </dgm:t>
    </dgm:pt>
    <dgm:pt modelId="{8874DEF9-2A2A-4C46-910E-20FAF59B9D43}" type="sibTrans" cxnId="{E0B54647-8013-4C6C-BF18-CB36F998C642}">
      <dgm:prSet/>
      <dgm:spPr/>
      <dgm:t>
        <a:bodyPr/>
        <a:lstStyle/>
        <a:p>
          <a:endParaRPr lang="cs-CZ"/>
        </a:p>
      </dgm:t>
    </dgm:pt>
    <dgm:pt modelId="{0729D233-9089-4604-B059-E8F3EE0276D7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Výroba porcelánu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1300AA2F-CEED-48F1-8AB3-9F9BF0838021}" type="parTrans" cxnId="{9DAFD54A-CDFB-431E-80CB-FB49207AD32B}">
      <dgm:prSet/>
      <dgm:spPr/>
      <dgm:t>
        <a:bodyPr/>
        <a:lstStyle/>
        <a:p>
          <a:endParaRPr lang="cs-CZ"/>
        </a:p>
      </dgm:t>
    </dgm:pt>
    <dgm:pt modelId="{8917916A-A2B8-4005-80B5-199E548323B6}" type="sibTrans" cxnId="{9DAFD54A-CDFB-431E-80CB-FB49207AD32B}">
      <dgm:prSet/>
      <dgm:spPr/>
      <dgm:t>
        <a:bodyPr/>
        <a:lstStyle/>
        <a:p>
          <a:endParaRPr lang="cs-CZ"/>
        </a:p>
      </dgm:t>
    </dgm:pt>
    <dgm:pt modelId="{762C3440-3447-4B1A-979F-1391C0A4F48A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Karlovy Vary,Plzeň,Znojmo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4695A77F-0560-49CF-A46D-A1BDB1EAF915}" type="parTrans" cxnId="{4D63335F-944E-4E84-8F06-99A5A0E3D43D}">
      <dgm:prSet/>
      <dgm:spPr/>
      <dgm:t>
        <a:bodyPr/>
        <a:lstStyle/>
        <a:p>
          <a:endParaRPr lang="cs-CZ"/>
        </a:p>
      </dgm:t>
    </dgm:pt>
    <dgm:pt modelId="{B6C72A80-80EC-4512-B79D-8CB802D6AA3C}" type="sibTrans" cxnId="{4D63335F-944E-4E84-8F06-99A5A0E3D43D}">
      <dgm:prSet/>
      <dgm:spPr/>
      <dgm:t>
        <a:bodyPr/>
        <a:lstStyle/>
        <a:p>
          <a:endParaRPr lang="cs-CZ"/>
        </a:p>
      </dgm:t>
    </dgm:pt>
    <dgm:pt modelId="{04C04482-5764-4537-AD6A-1DCE458B8A5E}" type="pres">
      <dgm:prSet presAssocID="{FFBD4000-F429-4108-B2D6-0CF87DF1F3FD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1649546-76BD-4390-B561-27A62DD2B1F4}" type="pres">
      <dgm:prSet presAssocID="{3B5E6F89-6C86-43DD-A93D-B587C13DE0C8}" presName="comp" presStyleCnt="0"/>
      <dgm:spPr/>
    </dgm:pt>
    <dgm:pt modelId="{EDF47279-1016-42BA-9083-FC0C093B42AC}" type="pres">
      <dgm:prSet presAssocID="{3B5E6F89-6C86-43DD-A93D-B587C13DE0C8}" presName="box" presStyleLbl="node1" presStyleIdx="0" presStyleCnt="3" custLinFactNeighborY="7099"/>
      <dgm:spPr/>
      <dgm:t>
        <a:bodyPr/>
        <a:lstStyle/>
        <a:p>
          <a:endParaRPr lang="cs-CZ"/>
        </a:p>
      </dgm:t>
    </dgm:pt>
    <dgm:pt modelId="{9AAF48B5-83DB-4263-B8BA-77086284B4E0}" type="pres">
      <dgm:prSet presAssocID="{3B5E6F89-6C86-43DD-A93D-B587C13DE0C8}" presName="img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EF636918-08D7-450B-A025-27A936FC7702}" type="pres">
      <dgm:prSet presAssocID="{3B5E6F89-6C86-43DD-A93D-B587C13DE0C8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685C81-C41B-4D49-9B23-F263DE718B15}" type="pres">
      <dgm:prSet presAssocID="{15A420EF-E724-481E-A429-78888F5A063F}" presName="spacer" presStyleCnt="0"/>
      <dgm:spPr/>
    </dgm:pt>
    <dgm:pt modelId="{A2C2C6CB-906B-4F0C-997B-0865E642D05A}" type="pres">
      <dgm:prSet presAssocID="{BE4E557C-8816-4F55-8E8A-6D7D3456ECF9}" presName="comp" presStyleCnt="0"/>
      <dgm:spPr/>
    </dgm:pt>
    <dgm:pt modelId="{C9145841-6870-4F91-B005-602EB3BC8945}" type="pres">
      <dgm:prSet presAssocID="{BE4E557C-8816-4F55-8E8A-6D7D3456ECF9}" presName="box" presStyleLbl="node1" presStyleIdx="1" presStyleCnt="3" custLinFactNeighborX="909" custLinFactNeighborY="3589"/>
      <dgm:spPr/>
      <dgm:t>
        <a:bodyPr/>
        <a:lstStyle/>
        <a:p>
          <a:endParaRPr lang="cs-CZ"/>
        </a:p>
      </dgm:t>
    </dgm:pt>
    <dgm:pt modelId="{352BEC29-DFF1-483F-8AEA-C1EFE5EC9A64}" type="pres">
      <dgm:prSet presAssocID="{BE4E557C-8816-4F55-8E8A-6D7D3456ECF9}" presName="img" presStyleLbl="fgImgPlace1" presStyleIdx="1" presStyleCnt="3" custLinFactNeighborX="2273" custLinFactNeighborY="0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2CFCDFCC-C2FE-4719-B35E-1B47785CE840}" type="pres">
      <dgm:prSet presAssocID="{BE4E557C-8816-4F55-8E8A-6D7D3456ECF9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7BE466-3B75-475C-8FED-80318F96FBD7}" type="pres">
      <dgm:prSet presAssocID="{428CE4BF-ECED-43C0-8CB6-D9C39CD282FF}" presName="spacer" presStyleCnt="0"/>
      <dgm:spPr/>
    </dgm:pt>
    <dgm:pt modelId="{13BDBC32-F149-41C7-96DF-401CEB31B06F}" type="pres">
      <dgm:prSet presAssocID="{0141AC89-F7F0-4965-BC55-E9693CA490EF}" presName="comp" presStyleCnt="0"/>
      <dgm:spPr/>
    </dgm:pt>
    <dgm:pt modelId="{B643073D-03EB-4ECF-8AB6-ED53BBD64D39}" type="pres">
      <dgm:prSet presAssocID="{0141AC89-F7F0-4965-BC55-E9693CA490EF}" presName="box" presStyleLbl="node1" presStyleIdx="2" presStyleCnt="3" custScaleY="120689" custLinFactNeighborY="14276"/>
      <dgm:spPr/>
      <dgm:t>
        <a:bodyPr/>
        <a:lstStyle/>
        <a:p>
          <a:endParaRPr lang="cs-CZ"/>
        </a:p>
      </dgm:t>
    </dgm:pt>
    <dgm:pt modelId="{F8462E34-92FB-4E3B-BCD3-CAADF410FFF6}" type="pres">
      <dgm:prSet presAssocID="{0141AC89-F7F0-4965-BC55-E9693CA490EF}" presName="img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50064662-F6AD-4527-9318-4DA6939B2AE2}" type="pres">
      <dgm:prSet presAssocID="{0141AC89-F7F0-4965-BC55-E9693CA490EF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3C107F6-552B-4471-A9BB-FA17F7D36EDE}" type="presOf" srcId="{0141AC89-F7F0-4965-BC55-E9693CA490EF}" destId="{B643073D-03EB-4ECF-8AB6-ED53BBD64D39}" srcOrd="0" destOrd="0" presId="urn:microsoft.com/office/officeart/2005/8/layout/vList4#2"/>
    <dgm:cxn modelId="{F6692F33-7929-4E7D-BBDF-246DA1445A8F}" srcId="{BE4E557C-8816-4F55-8E8A-6D7D3456ECF9}" destId="{72C09F18-E385-4D17-8CD5-5B2C320F7C28}" srcOrd="0" destOrd="0" parTransId="{4ADA0CE7-5CA8-42D0-A510-5229C696C425}" sibTransId="{9837E114-862B-4336-B4BE-67F776990EAE}"/>
    <dgm:cxn modelId="{4B5E341D-C003-44D0-8F21-A8BE85A2F9F8}" srcId="{3B5E6F89-6C86-43DD-A93D-B587C13DE0C8}" destId="{5CEDDD38-6932-4B12-8591-45B6F33C0B21}" srcOrd="1" destOrd="0" parTransId="{1BCB53FD-2F2D-41F9-B1B5-030F894A7CC3}" sibTransId="{D5DCA406-91A2-4614-B935-0A46421699DD}"/>
    <dgm:cxn modelId="{EE34C7F9-9333-4DF4-AAD1-4E7EEE67C0D4}" type="presOf" srcId="{762C3440-3447-4B1A-979F-1391C0A4F48A}" destId="{50064662-F6AD-4527-9318-4DA6939B2AE2}" srcOrd="1" destOrd="2" presId="urn:microsoft.com/office/officeart/2005/8/layout/vList4#2"/>
    <dgm:cxn modelId="{9C4443D7-6773-458F-AED7-7308DEED8C45}" type="presOf" srcId="{3B5E6F89-6C86-43DD-A93D-B587C13DE0C8}" destId="{EDF47279-1016-42BA-9083-FC0C093B42AC}" srcOrd="0" destOrd="0" presId="urn:microsoft.com/office/officeart/2005/8/layout/vList4#2"/>
    <dgm:cxn modelId="{1C017E07-336D-4796-A69A-12653E489557}" type="presOf" srcId="{5CEDDD38-6932-4B12-8591-45B6F33C0B21}" destId="{EF636918-08D7-450B-A025-27A936FC7702}" srcOrd="1" destOrd="2" presId="urn:microsoft.com/office/officeart/2005/8/layout/vList4#2"/>
    <dgm:cxn modelId="{C392F562-FE6D-4D41-A1FD-A2EA369F0C9F}" type="presOf" srcId="{0141AC89-F7F0-4965-BC55-E9693CA490EF}" destId="{50064662-F6AD-4527-9318-4DA6939B2AE2}" srcOrd="1" destOrd="0" presId="urn:microsoft.com/office/officeart/2005/8/layout/vList4#2"/>
    <dgm:cxn modelId="{356E8D3F-8678-4957-AC77-75EE13E303C1}" type="presOf" srcId="{72C09F18-E385-4D17-8CD5-5B2C320F7C28}" destId="{C9145841-6870-4F91-B005-602EB3BC8945}" srcOrd="0" destOrd="1" presId="urn:microsoft.com/office/officeart/2005/8/layout/vList4#2"/>
    <dgm:cxn modelId="{752D8935-F484-4BE7-A53A-F3C25B8DA2CA}" srcId="{FFBD4000-F429-4108-B2D6-0CF87DF1F3FD}" destId="{BE4E557C-8816-4F55-8E8A-6D7D3456ECF9}" srcOrd="1" destOrd="0" parTransId="{E34E2C69-7B4B-4CBC-8AC2-C53B8049C046}" sibTransId="{428CE4BF-ECED-43C0-8CB6-D9C39CD282FF}"/>
    <dgm:cxn modelId="{57C17831-CCD0-4CC1-8F55-63A147C3A47B}" type="presOf" srcId="{BE4E557C-8816-4F55-8E8A-6D7D3456ECF9}" destId="{2CFCDFCC-C2FE-4719-B35E-1B47785CE840}" srcOrd="1" destOrd="0" presId="urn:microsoft.com/office/officeart/2005/8/layout/vList4#2"/>
    <dgm:cxn modelId="{30CECF4A-D56D-47DE-9F77-EAAB431F04F8}" type="presOf" srcId="{35821656-3DC3-4415-9F0C-02B7E2A83924}" destId="{EF636918-08D7-450B-A025-27A936FC7702}" srcOrd="1" destOrd="1" presId="urn:microsoft.com/office/officeart/2005/8/layout/vList4#2"/>
    <dgm:cxn modelId="{DC586983-D1CB-4CB3-A8B8-94B3969E0FC9}" type="presOf" srcId="{72C09F18-E385-4D17-8CD5-5B2C320F7C28}" destId="{2CFCDFCC-C2FE-4719-B35E-1B47785CE840}" srcOrd="1" destOrd="1" presId="urn:microsoft.com/office/officeart/2005/8/layout/vList4#2"/>
    <dgm:cxn modelId="{5960860C-B22C-4A47-86A6-ACF1DEC83C71}" type="presOf" srcId="{BE4E557C-8816-4F55-8E8A-6D7D3456ECF9}" destId="{C9145841-6870-4F91-B005-602EB3BC8945}" srcOrd="0" destOrd="0" presId="urn:microsoft.com/office/officeart/2005/8/layout/vList4#2"/>
    <dgm:cxn modelId="{9EBBB986-0E16-4CD9-9DC9-CB18D78F52FA}" type="presOf" srcId="{3B5E6F89-6C86-43DD-A93D-B587C13DE0C8}" destId="{EF636918-08D7-450B-A025-27A936FC7702}" srcOrd="1" destOrd="0" presId="urn:microsoft.com/office/officeart/2005/8/layout/vList4#2"/>
    <dgm:cxn modelId="{7BA4E2C9-3F5C-4516-8127-56DB82559AEB}" type="presOf" srcId="{FFBD4000-F429-4108-B2D6-0CF87DF1F3FD}" destId="{04C04482-5764-4537-AD6A-1DCE458B8A5E}" srcOrd="0" destOrd="0" presId="urn:microsoft.com/office/officeart/2005/8/layout/vList4#2"/>
    <dgm:cxn modelId="{E0B54647-8013-4C6C-BF18-CB36F998C642}" srcId="{FFBD4000-F429-4108-B2D6-0CF87DF1F3FD}" destId="{0141AC89-F7F0-4965-BC55-E9693CA490EF}" srcOrd="2" destOrd="0" parTransId="{0C915E93-E10F-415D-9523-4F831329A9B6}" sibTransId="{8874DEF9-2A2A-4C46-910E-20FAF59B9D43}"/>
    <dgm:cxn modelId="{98CB700A-96BF-43B8-833F-640C865DB909}" srcId="{FFBD4000-F429-4108-B2D6-0CF87DF1F3FD}" destId="{3B5E6F89-6C86-43DD-A93D-B587C13DE0C8}" srcOrd="0" destOrd="0" parTransId="{A0D52D6F-89B0-48E2-8EAF-527ACCD456EA}" sibTransId="{15A420EF-E724-481E-A429-78888F5A063F}"/>
    <dgm:cxn modelId="{807D007C-DD0E-4657-93D2-1F30E8A2E85C}" type="presOf" srcId="{0729D233-9089-4604-B059-E8F3EE0276D7}" destId="{50064662-F6AD-4527-9318-4DA6939B2AE2}" srcOrd="1" destOrd="1" presId="urn:microsoft.com/office/officeart/2005/8/layout/vList4#2"/>
    <dgm:cxn modelId="{94BDA05A-1640-4F04-9365-905F2547D8F0}" type="presOf" srcId="{5CEDDD38-6932-4B12-8591-45B6F33C0B21}" destId="{EDF47279-1016-42BA-9083-FC0C093B42AC}" srcOrd="0" destOrd="2" presId="urn:microsoft.com/office/officeart/2005/8/layout/vList4#2"/>
    <dgm:cxn modelId="{4359E71C-59DA-4A6C-B282-CE90A11F8F8F}" type="presOf" srcId="{762C3440-3447-4B1A-979F-1391C0A4F48A}" destId="{B643073D-03EB-4ECF-8AB6-ED53BBD64D39}" srcOrd="0" destOrd="2" presId="urn:microsoft.com/office/officeart/2005/8/layout/vList4#2"/>
    <dgm:cxn modelId="{4D63335F-944E-4E84-8F06-99A5A0E3D43D}" srcId="{0141AC89-F7F0-4965-BC55-E9693CA490EF}" destId="{762C3440-3447-4B1A-979F-1391C0A4F48A}" srcOrd="1" destOrd="0" parTransId="{4695A77F-0560-49CF-A46D-A1BDB1EAF915}" sibTransId="{B6C72A80-80EC-4512-B79D-8CB802D6AA3C}"/>
    <dgm:cxn modelId="{59832855-4CAB-4A43-A401-940D9984E9DE}" type="presOf" srcId="{35821656-3DC3-4415-9F0C-02B7E2A83924}" destId="{EDF47279-1016-42BA-9083-FC0C093B42AC}" srcOrd="0" destOrd="1" presId="urn:microsoft.com/office/officeart/2005/8/layout/vList4#2"/>
    <dgm:cxn modelId="{DE912207-3E78-4253-B53D-3721FE55506D}" type="presOf" srcId="{0729D233-9089-4604-B059-E8F3EE0276D7}" destId="{B643073D-03EB-4ECF-8AB6-ED53BBD64D39}" srcOrd="0" destOrd="1" presId="urn:microsoft.com/office/officeart/2005/8/layout/vList4#2"/>
    <dgm:cxn modelId="{9DAFD54A-CDFB-431E-80CB-FB49207AD32B}" srcId="{0141AC89-F7F0-4965-BC55-E9693CA490EF}" destId="{0729D233-9089-4604-B059-E8F3EE0276D7}" srcOrd="0" destOrd="0" parTransId="{1300AA2F-CEED-48F1-8AB3-9F9BF0838021}" sibTransId="{8917916A-A2B8-4005-80B5-199E548323B6}"/>
    <dgm:cxn modelId="{C7662A12-64C8-43B5-A5D2-E8F00E34F3D4}" srcId="{3B5E6F89-6C86-43DD-A93D-B587C13DE0C8}" destId="{35821656-3DC3-4415-9F0C-02B7E2A83924}" srcOrd="0" destOrd="0" parTransId="{F6176F38-28AF-4F09-B838-2532D7E54376}" sibTransId="{1D3607AB-EE19-4A39-BEE5-A7F5B08877DF}"/>
    <dgm:cxn modelId="{88CE7B57-05FA-49BC-9643-9FE46BDDBF70}" type="presParOf" srcId="{04C04482-5764-4537-AD6A-1DCE458B8A5E}" destId="{21649546-76BD-4390-B561-27A62DD2B1F4}" srcOrd="0" destOrd="0" presId="urn:microsoft.com/office/officeart/2005/8/layout/vList4#2"/>
    <dgm:cxn modelId="{C27D57D4-4CEA-4871-BE4D-D1E69E2438D8}" type="presParOf" srcId="{21649546-76BD-4390-B561-27A62DD2B1F4}" destId="{EDF47279-1016-42BA-9083-FC0C093B42AC}" srcOrd="0" destOrd="0" presId="urn:microsoft.com/office/officeart/2005/8/layout/vList4#2"/>
    <dgm:cxn modelId="{D5FFC3D9-91B8-43F2-90D4-3487452B3645}" type="presParOf" srcId="{21649546-76BD-4390-B561-27A62DD2B1F4}" destId="{9AAF48B5-83DB-4263-B8BA-77086284B4E0}" srcOrd="1" destOrd="0" presId="urn:microsoft.com/office/officeart/2005/8/layout/vList4#2"/>
    <dgm:cxn modelId="{933B8100-F1E5-4456-809F-85D43E0AFD44}" type="presParOf" srcId="{21649546-76BD-4390-B561-27A62DD2B1F4}" destId="{EF636918-08D7-450B-A025-27A936FC7702}" srcOrd="2" destOrd="0" presId="urn:microsoft.com/office/officeart/2005/8/layout/vList4#2"/>
    <dgm:cxn modelId="{ADA751A2-8D0F-47C6-BC5D-14B3FD1F6A48}" type="presParOf" srcId="{04C04482-5764-4537-AD6A-1DCE458B8A5E}" destId="{CD685C81-C41B-4D49-9B23-F263DE718B15}" srcOrd="1" destOrd="0" presId="urn:microsoft.com/office/officeart/2005/8/layout/vList4#2"/>
    <dgm:cxn modelId="{60032F78-0D55-4A0D-A10B-02690BFAAC22}" type="presParOf" srcId="{04C04482-5764-4537-AD6A-1DCE458B8A5E}" destId="{A2C2C6CB-906B-4F0C-997B-0865E642D05A}" srcOrd="2" destOrd="0" presId="urn:microsoft.com/office/officeart/2005/8/layout/vList4#2"/>
    <dgm:cxn modelId="{9B8138B1-33FE-40CB-B6E8-063EC757159F}" type="presParOf" srcId="{A2C2C6CB-906B-4F0C-997B-0865E642D05A}" destId="{C9145841-6870-4F91-B005-602EB3BC8945}" srcOrd="0" destOrd="0" presId="urn:microsoft.com/office/officeart/2005/8/layout/vList4#2"/>
    <dgm:cxn modelId="{E7229564-E91D-4951-A2C2-DC813B0E981E}" type="presParOf" srcId="{A2C2C6CB-906B-4F0C-997B-0865E642D05A}" destId="{352BEC29-DFF1-483F-8AEA-C1EFE5EC9A64}" srcOrd="1" destOrd="0" presId="urn:microsoft.com/office/officeart/2005/8/layout/vList4#2"/>
    <dgm:cxn modelId="{C7B9F8E3-5C7D-474D-8B6E-B3D116F18D33}" type="presParOf" srcId="{A2C2C6CB-906B-4F0C-997B-0865E642D05A}" destId="{2CFCDFCC-C2FE-4719-B35E-1B47785CE840}" srcOrd="2" destOrd="0" presId="urn:microsoft.com/office/officeart/2005/8/layout/vList4#2"/>
    <dgm:cxn modelId="{83EADAAF-1DBB-4A60-AB95-AAF9762C2F7C}" type="presParOf" srcId="{04C04482-5764-4537-AD6A-1DCE458B8A5E}" destId="{C37BE466-3B75-475C-8FED-80318F96FBD7}" srcOrd="3" destOrd="0" presId="urn:microsoft.com/office/officeart/2005/8/layout/vList4#2"/>
    <dgm:cxn modelId="{F143B00C-A72B-40EB-A85E-19C611C3F4A9}" type="presParOf" srcId="{04C04482-5764-4537-AD6A-1DCE458B8A5E}" destId="{13BDBC32-F149-41C7-96DF-401CEB31B06F}" srcOrd="4" destOrd="0" presId="urn:microsoft.com/office/officeart/2005/8/layout/vList4#2"/>
    <dgm:cxn modelId="{78345278-90F7-49B0-970E-7FA1DDEA5B3A}" type="presParOf" srcId="{13BDBC32-F149-41C7-96DF-401CEB31B06F}" destId="{B643073D-03EB-4ECF-8AB6-ED53BBD64D39}" srcOrd="0" destOrd="0" presId="urn:microsoft.com/office/officeart/2005/8/layout/vList4#2"/>
    <dgm:cxn modelId="{D00CC0E0-4B17-47B7-B03C-86F9563135FE}" type="presParOf" srcId="{13BDBC32-F149-41C7-96DF-401CEB31B06F}" destId="{F8462E34-92FB-4E3B-BCD3-CAADF410FFF6}" srcOrd="1" destOrd="0" presId="urn:microsoft.com/office/officeart/2005/8/layout/vList4#2"/>
    <dgm:cxn modelId="{DB6C583B-BAE8-44A4-98CB-08F6CD3A8F72}" type="presParOf" srcId="{13BDBC32-F149-41C7-96DF-401CEB31B06F}" destId="{50064662-F6AD-4527-9318-4DA6939B2AE2}" srcOrd="2" destOrd="0" presId="urn:microsoft.com/office/officeart/2005/8/layout/vList4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A405A7C-F4FE-4E23-8242-5813E99256DD}" type="doc">
      <dgm:prSet loTypeId="urn:microsoft.com/office/officeart/2005/8/layout/vList4#3" loCatId="list" qsTypeId="urn:microsoft.com/office/officeart/2005/8/quickstyle/3d3" qsCatId="3D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E37902EF-A6DD-42CA-827E-BCFFC61F1B82}">
      <dgm:prSet phldrT="[Text]"/>
      <dgm:spPr/>
      <dgm:t>
        <a:bodyPr/>
        <a:lstStyle/>
        <a:p>
          <a:r>
            <a:rPr lang="cs-CZ" dirty="0" smtClean="0">
              <a:solidFill>
                <a:srgbClr val="002060"/>
              </a:solidFill>
            </a:rPr>
            <a:t>OBILÍ</a:t>
          </a:r>
          <a:endParaRPr lang="cs-CZ" dirty="0">
            <a:solidFill>
              <a:srgbClr val="002060"/>
            </a:solidFill>
          </a:endParaRPr>
        </a:p>
      </dgm:t>
    </dgm:pt>
    <dgm:pt modelId="{BCF18018-A032-4EA3-8694-34D3A5A949C1}" type="parTrans" cxnId="{34F117A8-C22B-40BB-9414-0055C189FCCF}">
      <dgm:prSet/>
      <dgm:spPr/>
      <dgm:t>
        <a:bodyPr/>
        <a:lstStyle/>
        <a:p>
          <a:endParaRPr lang="cs-CZ"/>
        </a:p>
      </dgm:t>
    </dgm:pt>
    <dgm:pt modelId="{5E07CEDD-FE5A-48D8-99A8-EEAB2FE6F965}" type="sibTrans" cxnId="{34F117A8-C22B-40BB-9414-0055C189FCCF}">
      <dgm:prSet/>
      <dgm:spPr/>
      <dgm:t>
        <a:bodyPr/>
        <a:lstStyle/>
        <a:p>
          <a:endParaRPr lang="cs-CZ"/>
        </a:p>
      </dgm:t>
    </dgm:pt>
    <dgm:pt modelId="{048185B8-594E-4E68-B8A3-50B19F6C8252}">
      <dgm:prSet phldrT="[Text]"/>
      <dgm:spPr/>
      <dgm:t>
        <a:bodyPr/>
        <a:lstStyle/>
        <a:p>
          <a:r>
            <a:rPr lang="cs-CZ" dirty="0" smtClean="0">
              <a:solidFill>
                <a:srgbClr val="002060"/>
              </a:solidFill>
            </a:rPr>
            <a:t>Pšenice,žito,ječmen,oves,kukuřice</a:t>
          </a:r>
          <a:endParaRPr lang="cs-CZ" dirty="0">
            <a:solidFill>
              <a:srgbClr val="002060"/>
            </a:solidFill>
          </a:endParaRPr>
        </a:p>
      </dgm:t>
    </dgm:pt>
    <dgm:pt modelId="{71E92F76-52D1-4BE9-B736-8E728E11CF79}" type="parTrans" cxnId="{D8C312D6-333A-4C9C-8172-7B11F4CB7751}">
      <dgm:prSet/>
      <dgm:spPr/>
      <dgm:t>
        <a:bodyPr/>
        <a:lstStyle/>
        <a:p>
          <a:endParaRPr lang="cs-CZ"/>
        </a:p>
      </dgm:t>
    </dgm:pt>
    <dgm:pt modelId="{4CA52BC2-E33F-432B-9EA1-9B38E890DE7B}" type="sibTrans" cxnId="{D8C312D6-333A-4C9C-8172-7B11F4CB7751}">
      <dgm:prSet/>
      <dgm:spPr/>
      <dgm:t>
        <a:bodyPr/>
        <a:lstStyle/>
        <a:p>
          <a:endParaRPr lang="cs-CZ"/>
        </a:p>
      </dgm:t>
    </dgm:pt>
    <dgm:pt modelId="{F2200236-8777-4E71-8580-6347221CC269}">
      <dgm:prSet phldrT="[Text]"/>
      <dgm:spPr/>
      <dgm:t>
        <a:bodyPr/>
        <a:lstStyle/>
        <a:p>
          <a:r>
            <a:rPr lang="cs-CZ" dirty="0" smtClean="0">
              <a:solidFill>
                <a:srgbClr val="002060"/>
              </a:solidFill>
            </a:rPr>
            <a:t>Polabí,Haná,jižní Morava</a:t>
          </a:r>
          <a:endParaRPr lang="cs-CZ" dirty="0">
            <a:solidFill>
              <a:srgbClr val="002060"/>
            </a:solidFill>
          </a:endParaRPr>
        </a:p>
      </dgm:t>
    </dgm:pt>
    <dgm:pt modelId="{59D34846-C640-4BF1-A7B4-CE5A22F75892}" type="parTrans" cxnId="{90AE68F9-ED6D-4FFD-A198-A28FAFDF8ABB}">
      <dgm:prSet/>
      <dgm:spPr/>
      <dgm:t>
        <a:bodyPr/>
        <a:lstStyle/>
        <a:p>
          <a:endParaRPr lang="cs-CZ"/>
        </a:p>
      </dgm:t>
    </dgm:pt>
    <dgm:pt modelId="{ED5894F2-57D0-4854-BB67-CAC0517957EE}" type="sibTrans" cxnId="{90AE68F9-ED6D-4FFD-A198-A28FAFDF8ABB}">
      <dgm:prSet/>
      <dgm:spPr/>
      <dgm:t>
        <a:bodyPr/>
        <a:lstStyle/>
        <a:p>
          <a:endParaRPr lang="cs-CZ"/>
        </a:p>
      </dgm:t>
    </dgm:pt>
    <dgm:pt modelId="{66C85046-293B-4F4A-8E2D-FA3E0B8D3332}">
      <dgm:prSet phldrT="[Text]"/>
      <dgm:spPr/>
      <dgm:t>
        <a:bodyPr/>
        <a:lstStyle/>
        <a:p>
          <a:r>
            <a:rPr lang="cs-CZ" dirty="0" smtClean="0">
              <a:solidFill>
                <a:schemeClr val="accent3">
                  <a:lumMod val="50000"/>
                </a:schemeClr>
              </a:solidFill>
            </a:rPr>
            <a:t>ŘEPA KRMNÁ A ŘEPA CUKROVKA</a:t>
          </a:r>
          <a:endParaRPr lang="cs-CZ" dirty="0">
            <a:solidFill>
              <a:schemeClr val="accent3">
                <a:lumMod val="50000"/>
              </a:schemeClr>
            </a:solidFill>
          </a:endParaRPr>
        </a:p>
      </dgm:t>
    </dgm:pt>
    <dgm:pt modelId="{66A58269-95A0-4A78-88D2-AF94543F36C0}" type="parTrans" cxnId="{04C2425C-BD00-4B31-8BBF-D93D1E43946E}">
      <dgm:prSet/>
      <dgm:spPr/>
      <dgm:t>
        <a:bodyPr/>
        <a:lstStyle/>
        <a:p>
          <a:endParaRPr lang="cs-CZ"/>
        </a:p>
      </dgm:t>
    </dgm:pt>
    <dgm:pt modelId="{135EF5A1-AD8D-4685-B9E7-92597BB0E82D}" type="sibTrans" cxnId="{04C2425C-BD00-4B31-8BBF-D93D1E43946E}">
      <dgm:prSet/>
      <dgm:spPr/>
      <dgm:t>
        <a:bodyPr/>
        <a:lstStyle/>
        <a:p>
          <a:endParaRPr lang="cs-CZ"/>
        </a:p>
      </dgm:t>
    </dgm:pt>
    <dgm:pt modelId="{D219D3F8-84C4-420E-88C6-85F7B34E9525}">
      <dgm:prSet phldrT="[Text]"/>
      <dgm:spPr/>
      <dgm:t>
        <a:bodyPr/>
        <a:lstStyle/>
        <a:p>
          <a:r>
            <a:rPr lang="cs-CZ" dirty="0" smtClean="0">
              <a:solidFill>
                <a:schemeClr val="accent3">
                  <a:lumMod val="50000"/>
                </a:schemeClr>
              </a:solidFill>
            </a:rPr>
            <a:t>Střední Čechy,jihovýchodní Morava</a:t>
          </a:r>
          <a:endParaRPr lang="cs-CZ" dirty="0">
            <a:solidFill>
              <a:schemeClr val="accent3">
                <a:lumMod val="50000"/>
              </a:schemeClr>
            </a:solidFill>
          </a:endParaRPr>
        </a:p>
      </dgm:t>
    </dgm:pt>
    <dgm:pt modelId="{9D724CDA-3743-4E22-994C-680B5D563F50}" type="parTrans" cxnId="{85A916C7-29C2-4EC6-A926-A1AB63D0F70A}">
      <dgm:prSet/>
      <dgm:spPr/>
      <dgm:t>
        <a:bodyPr/>
        <a:lstStyle/>
        <a:p>
          <a:endParaRPr lang="cs-CZ"/>
        </a:p>
      </dgm:t>
    </dgm:pt>
    <dgm:pt modelId="{D72A6E5D-D02A-435A-B7FE-031F19F62541}" type="sibTrans" cxnId="{85A916C7-29C2-4EC6-A926-A1AB63D0F70A}">
      <dgm:prSet/>
      <dgm:spPr/>
      <dgm:t>
        <a:bodyPr/>
        <a:lstStyle/>
        <a:p>
          <a:endParaRPr lang="cs-CZ"/>
        </a:p>
      </dgm:t>
    </dgm:pt>
    <dgm:pt modelId="{B92D8C76-B729-4070-B3B4-695DD16C3E7C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BRAMBORY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EAC6934C-1FBD-4CB1-B011-523AB21CAEC8}" type="parTrans" cxnId="{091D7725-3D87-46C2-AD90-C3BD54008469}">
      <dgm:prSet/>
      <dgm:spPr/>
      <dgm:t>
        <a:bodyPr/>
        <a:lstStyle/>
        <a:p>
          <a:endParaRPr lang="cs-CZ"/>
        </a:p>
      </dgm:t>
    </dgm:pt>
    <dgm:pt modelId="{18591D73-D80F-4393-A942-2841D6CCB6FC}" type="sibTrans" cxnId="{091D7725-3D87-46C2-AD90-C3BD54008469}">
      <dgm:prSet/>
      <dgm:spPr/>
      <dgm:t>
        <a:bodyPr/>
        <a:lstStyle/>
        <a:p>
          <a:endParaRPr lang="cs-CZ"/>
        </a:p>
      </dgm:t>
    </dgm:pt>
    <dgm:pt modelId="{F1A09F4A-1BC8-4859-B569-D50D8E191E7C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Českomoravská vrchovina 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D01C8DAF-9140-4824-A17E-2579DA013912}" type="parTrans" cxnId="{281F90F8-C8AB-409C-A9EF-8CA33B3F7CE6}">
      <dgm:prSet/>
      <dgm:spPr/>
      <dgm:t>
        <a:bodyPr/>
        <a:lstStyle/>
        <a:p>
          <a:endParaRPr lang="cs-CZ"/>
        </a:p>
      </dgm:t>
    </dgm:pt>
    <dgm:pt modelId="{A8AC355B-CFE5-4EDD-8A09-9791F52A282F}" type="sibTrans" cxnId="{281F90F8-C8AB-409C-A9EF-8CA33B3F7CE6}">
      <dgm:prSet/>
      <dgm:spPr/>
      <dgm:t>
        <a:bodyPr/>
        <a:lstStyle/>
        <a:p>
          <a:endParaRPr lang="cs-CZ"/>
        </a:p>
      </dgm:t>
    </dgm:pt>
    <dgm:pt modelId="{3CA79916-10BC-4334-A061-4D1C5C6BF4E4}" type="pres">
      <dgm:prSet presAssocID="{3A405A7C-F4FE-4E23-8242-5813E99256DD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80E501F-5CAE-4648-88AB-6E8713EB27ED}" type="pres">
      <dgm:prSet presAssocID="{E37902EF-A6DD-42CA-827E-BCFFC61F1B82}" presName="comp" presStyleCnt="0"/>
      <dgm:spPr/>
    </dgm:pt>
    <dgm:pt modelId="{3760DB1F-F1A0-438B-85D9-95DCDA53750E}" type="pres">
      <dgm:prSet presAssocID="{E37902EF-A6DD-42CA-827E-BCFFC61F1B82}" presName="box" presStyleLbl="node1" presStyleIdx="0" presStyleCnt="3"/>
      <dgm:spPr/>
      <dgm:t>
        <a:bodyPr/>
        <a:lstStyle/>
        <a:p>
          <a:endParaRPr lang="cs-CZ"/>
        </a:p>
      </dgm:t>
    </dgm:pt>
    <dgm:pt modelId="{59C68909-5F8E-41BC-944A-2645DC0C60CA}" type="pres">
      <dgm:prSet presAssocID="{E37902EF-A6DD-42CA-827E-BCFFC61F1B82}" presName="img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AADA3BC6-27A9-47D7-8617-80B679102BE6}" type="pres">
      <dgm:prSet presAssocID="{E37902EF-A6DD-42CA-827E-BCFFC61F1B82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E4040F-A3E5-4E0D-979D-CBFF650CE122}" type="pres">
      <dgm:prSet presAssocID="{5E07CEDD-FE5A-48D8-99A8-EEAB2FE6F965}" presName="spacer" presStyleCnt="0"/>
      <dgm:spPr/>
    </dgm:pt>
    <dgm:pt modelId="{C28E433A-2A2C-4A3A-B855-9C34A72FB497}" type="pres">
      <dgm:prSet presAssocID="{66C85046-293B-4F4A-8E2D-FA3E0B8D3332}" presName="comp" presStyleCnt="0"/>
      <dgm:spPr/>
    </dgm:pt>
    <dgm:pt modelId="{3549386A-19D0-43B8-8507-7B82D687C776}" type="pres">
      <dgm:prSet presAssocID="{66C85046-293B-4F4A-8E2D-FA3E0B8D3332}" presName="box" presStyleLbl="node1" presStyleIdx="1" presStyleCnt="3"/>
      <dgm:spPr/>
      <dgm:t>
        <a:bodyPr/>
        <a:lstStyle/>
        <a:p>
          <a:endParaRPr lang="cs-CZ"/>
        </a:p>
      </dgm:t>
    </dgm:pt>
    <dgm:pt modelId="{D878BB91-24B0-4775-A1AF-0C8BD287278F}" type="pres">
      <dgm:prSet presAssocID="{66C85046-293B-4F4A-8E2D-FA3E0B8D3332}" presName="img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37083B79-F8CF-48A4-9DFF-BA559A7FC8DF}" type="pres">
      <dgm:prSet presAssocID="{66C85046-293B-4F4A-8E2D-FA3E0B8D3332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034B7F-811B-4742-9E3F-76A4FE1AC850}" type="pres">
      <dgm:prSet presAssocID="{135EF5A1-AD8D-4685-B9E7-92597BB0E82D}" presName="spacer" presStyleCnt="0"/>
      <dgm:spPr/>
    </dgm:pt>
    <dgm:pt modelId="{12E83C49-804F-442B-B186-B1EE3D652E2E}" type="pres">
      <dgm:prSet presAssocID="{B92D8C76-B729-4070-B3B4-695DD16C3E7C}" presName="comp" presStyleCnt="0"/>
      <dgm:spPr/>
    </dgm:pt>
    <dgm:pt modelId="{5C9E7CB0-D50E-46A6-9F31-99CDC55F94F1}" type="pres">
      <dgm:prSet presAssocID="{B92D8C76-B729-4070-B3B4-695DD16C3E7C}" presName="box" presStyleLbl="node1" presStyleIdx="2" presStyleCnt="3"/>
      <dgm:spPr/>
      <dgm:t>
        <a:bodyPr/>
        <a:lstStyle/>
        <a:p>
          <a:endParaRPr lang="cs-CZ"/>
        </a:p>
      </dgm:t>
    </dgm:pt>
    <dgm:pt modelId="{464B0C96-1E52-4688-9BC7-5A032ED380AB}" type="pres">
      <dgm:prSet presAssocID="{B92D8C76-B729-4070-B3B4-695DD16C3E7C}" presName="img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93F6EE06-4412-4835-804F-57E78EBFB2DE}" type="pres">
      <dgm:prSet presAssocID="{B92D8C76-B729-4070-B3B4-695DD16C3E7C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AC11F7-B50F-4F40-9B46-26DA12E0719E}" type="presOf" srcId="{D219D3F8-84C4-420E-88C6-85F7B34E9525}" destId="{3549386A-19D0-43B8-8507-7B82D687C776}" srcOrd="0" destOrd="1" presId="urn:microsoft.com/office/officeart/2005/8/layout/vList4#3"/>
    <dgm:cxn modelId="{F022F24D-043B-4D4E-B80D-0A5ED8F71F4C}" type="presOf" srcId="{F2200236-8777-4E71-8580-6347221CC269}" destId="{3760DB1F-F1A0-438B-85D9-95DCDA53750E}" srcOrd="0" destOrd="2" presId="urn:microsoft.com/office/officeart/2005/8/layout/vList4#3"/>
    <dgm:cxn modelId="{D8C312D6-333A-4C9C-8172-7B11F4CB7751}" srcId="{E37902EF-A6DD-42CA-827E-BCFFC61F1B82}" destId="{048185B8-594E-4E68-B8A3-50B19F6C8252}" srcOrd="0" destOrd="0" parTransId="{71E92F76-52D1-4BE9-B736-8E728E11CF79}" sibTransId="{4CA52BC2-E33F-432B-9EA1-9B38E890DE7B}"/>
    <dgm:cxn modelId="{3B774056-0C5A-447E-833A-4183CFDFFEE1}" type="presOf" srcId="{66C85046-293B-4F4A-8E2D-FA3E0B8D3332}" destId="{37083B79-F8CF-48A4-9DFF-BA559A7FC8DF}" srcOrd="1" destOrd="0" presId="urn:microsoft.com/office/officeart/2005/8/layout/vList4#3"/>
    <dgm:cxn modelId="{06018AC7-EE56-4824-B75E-DE56E56BF7E6}" type="presOf" srcId="{048185B8-594E-4E68-B8A3-50B19F6C8252}" destId="{3760DB1F-F1A0-438B-85D9-95DCDA53750E}" srcOrd="0" destOrd="1" presId="urn:microsoft.com/office/officeart/2005/8/layout/vList4#3"/>
    <dgm:cxn modelId="{90A4DF86-1F86-4080-ADBA-06C634EF9CF9}" type="presOf" srcId="{D219D3F8-84C4-420E-88C6-85F7B34E9525}" destId="{37083B79-F8CF-48A4-9DFF-BA559A7FC8DF}" srcOrd="1" destOrd="1" presId="urn:microsoft.com/office/officeart/2005/8/layout/vList4#3"/>
    <dgm:cxn modelId="{5174806C-C89B-4C80-861B-BFCFE1E18ED2}" type="presOf" srcId="{E37902EF-A6DD-42CA-827E-BCFFC61F1B82}" destId="{3760DB1F-F1A0-438B-85D9-95DCDA53750E}" srcOrd="0" destOrd="0" presId="urn:microsoft.com/office/officeart/2005/8/layout/vList4#3"/>
    <dgm:cxn modelId="{2B9D365F-A441-4A85-8C93-7BB0E2DFAB24}" type="presOf" srcId="{E37902EF-A6DD-42CA-827E-BCFFC61F1B82}" destId="{AADA3BC6-27A9-47D7-8617-80B679102BE6}" srcOrd="1" destOrd="0" presId="urn:microsoft.com/office/officeart/2005/8/layout/vList4#3"/>
    <dgm:cxn modelId="{091D7725-3D87-46C2-AD90-C3BD54008469}" srcId="{3A405A7C-F4FE-4E23-8242-5813E99256DD}" destId="{B92D8C76-B729-4070-B3B4-695DD16C3E7C}" srcOrd="2" destOrd="0" parTransId="{EAC6934C-1FBD-4CB1-B011-523AB21CAEC8}" sibTransId="{18591D73-D80F-4393-A942-2841D6CCB6FC}"/>
    <dgm:cxn modelId="{90AE68F9-ED6D-4FFD-A198-A28FAFDF8ABB}" srcId="{E37902EF-A6DD-42CA-827E-BCFFC61F1B82}" destId="{F2200236-8777-4E71-8580-6347221CC269}" srcOrd="1" destOrd="0" parTransId="{59D34846-C640-4BF1-A7B4-CE5A22F75892}" sibTransId="{ED5894F2-57D0-4854-BB67-CAC0517957EE}"/>
    <dgm:cxn modelId="{04C2425C-BD00-4B31-8BBF-D93D1E43946E}" srcId="{3A405A7C-F4FE-4E23-8242-5813E99256DD}" destId="{66C85046-293B-4F4A-8E2D-FA3E0B8D3332}" srcOrd="1" destOrd="0" parTransId="{66A58269-95A0-4A78-88D2-AF94543F36C0}" sibTransId="{135EF5A1-AD8D-4685-B9E7-92597BB0E82D}"/>
    <dgm:cxn modelId="{59248E8A-BB4D-473B-8004-058E3F2AF708}" type="presOf" srcId="{F1A09F4A-1BC8-4859-B569-D50D8E191E7C}" destId="{5C9E7CB0-D50E-46A6-9F31-99CDC55F94F1}" srcOrd="0" destOrd="1" presId="urn:microsoft.com/office/officeart/2005/8/layout/vList4#3"/>
    <dgm:cxn modelId="{7A165B65-26EA-4C02-92CA-91E52480E178}" type="presOf" srcId="{F1A09F4A-1BC8-4859-B569-D50D8E191E7C}" destId="{93F6EE06-4412-4835-804F-57E78EBFB2DE}" srcOrd="1" destOrd="1" presId="urn:microsoft.com/office/officeart/2005/8/layout/vList4#3"/>
    <dgm:cxn modelId="{281F90F8-C8AB-409C-A9EF-8CA33B3F7CE6}" srcId="{B92D8C76-B729-4070-B3B4-695DD16C3E7C}" destId="{F1A09F4A-1BC8-4859-B569-D50D8E191E7C}" srcOrd="0" destOrd="0" parTransId="{D01C8DAF-9140-4824-A17E-2579DA013912}" sibTransId="{A8AC355B-CFE5-4EDD-8A09-9791F52A282F}"/>
    <dgm:cxn modelId="{07153106-256B-45E5-BBDF-72D384EE581E}" type="presOf" srcId="{66C85046-293B-4F4A-8E2D-FA3E0B8D3332}" destId="{3549386A-19D0-43B8-8507-7B82D687C776}" srcOrd="0" destOrd="0" presId="urn:microsoft.com/office/officeart/2005/8/layout/vList4#3"/>
    <dgm:cxn modelId="{6108C989-A233-487A-9520-2EA05088958F}" type="presOf" srcId="{3A405A7C-F4FE-4E23-8242-5813E99256DD}" destId="{3CA79916-10BC-4334-A061-4D1C5C6BF4E4}" srcOrd="0" destOrd="0" presId="urn:microsoft.com/office/officeart/2005/8/layout/vList4#3"/>
    <dgm:cxn modelId="{DC5764AE-23DC-49C6-B4AC-0F6E0A7AE98B}" type="presOf" srcId="{048185B8-594E-4E68-B8A3-50B19F6C8252}" destId="{AADA3BC6-27A9-47D7-8617-80B679102BE6}" srcOrd="1" destOrd="1" presId="urn:microsoft.com/office/officeart/2005/8/layout/vList4#3"/>
    <dgm:cxn modelId="{FEB39254-5F94-4050-A1F5-EE9417179773}" type="presOf" srcId="{B92D8C76-B729-4070-B3B4-695DD16C3E7C}" destId="{5C9E7CB0-D50E-46A6-9F31-99CDC55F94F1}" srcOrd="0" destOrd="0" presId="urn:microsoft.com/office/officeart/2005/8/layout/vList4#3"/>
    <dgm:cxn modelId="{34F117A8-C22B-40BB-9414-0055C189FCCF}" srcId="{3A405A7C-F4FE-4E23-8242-5813E99256DD}" destId="{E37902EF-A6DD-42CA-827E-BCFFC61F1B82}" srcOrd="0" destOrd="0" parTransId="{BCF18018-A032-4EA3-8694-34D3A5A949C1}" sibTransId="{5E07CEDD-FE5A-48D8-99A8-EEAB2FE6F965}"/>
    <dgm:cxn modelId="{85A916C7-29C2-4EC6-A926-A1AB63D0F70A}" srcId="{66C85046-293B-4F4A-8E2D-FA3E0B8D3332}" destId="{D219D3F8-84C4-420E-88C6-85F7B34E9525}" srcOrd="0" destOrd="0" parTransId="{9D724CDA-3743-4E22-994C-680B5D563F50}" sibTransId="{D72A6E5D-D02A-435A-B7FE-031F19F62541}"/>
    <dgm:cxn modelId="{02D4828F-9044-4A66-A9D4-223E2963BD0F}" type="presOf" srcId="{F2200236-8777-4E71-8580-6347221CC269}" destId="{AADA3BC6-27A9-47D7-8617-80B679102BE6}" srcOrd="1" destOrd="2" presId="urn:microsoft.com/office/officeart/2005/8/layout/vList4#3"/>
    <dgm:cxn modelId="{88788C43-3EA0-41F9-8B95-8F52EB71BE8B}" type="presOf" srcId="{B92D8C76-B729-4070-B3B4-695DD16C3E7C}" destId="{93F6EE06-4412-4835-804F-57E78EBFB2DE}" srcOrd="1" destOrd="0" presId="urn:microsoft.com/office/officeart/2005/8/layout/vList4#3"/>
    <dgm:cxn modelId="{A83712D3-2427-47C1-91CD-52F24292F3D0}" type="presParOf" srcId="{3CA79916-10BC-4334-A061-4D1C5C6BF4E4}" destId="{D80E501F-5CAE-4648-88AB-6E8713EB27ED}" srcOrd="0" destOrd="0" presId="urn:microsoft.com/office/officeart/2005/8/layout/vList4#3"/>
    <dgm:cxn modelId="{67F6B32E-0A79-41CA-AF99-097ADC269706}" type="presParOf" srcId="{D80E501F-5CAE-4648-88AB-6E8713EB27ED}" destId="{3760DB1F-F1A0-438B-85D9-95DCDA53750E}" srcOrd="0" destOrd="0" presId="urn:microsoft.com/office/officeart/2005/8/layout/vList4#3"/>
    <dgm:cxn modelId="{E69D7C6F-0339-48EF-810F-FA0CE4AC5F55}" type="presParOf" srcId="{D80E501F-5CAE-4648-88AB-6E8713EB27ED}" destId="{59C68909-5F8E-41BC-944A-2645DC0C60CA}" srcOrd="1" destOrd="0" presId="urn:microsoft.com/office/officeart/2005/8/layout/vList4#3"/>
    <dgm:cxn modelId="{006CD596-DD5C-4FE8-8D65-3482391E72DE}" type="presParOf" srcId="{D80E501F-5CAE-4648-88AB-6E8713EB27ED}" destId="{AADA3BC6-27A9-47D7-8617-80B679102BE6}" srcOrd="2" destOrd="0" presId="urn:microsoft.com/office/officeart/2005/8/layout/vList4#3"/>
    <dgm:cxn modelId="{0D2C11F1-1908-43BD-9A95-2A3BF8A80080}" type="presParOf" srcId="{3CA79916-10BC-4334-A061-4D1C5C6BF4E4}" destId="{9DE4040F-A3E5-4E0D-979D-CBFF650CE122}" srcOrd="1" destOrd="0" presId="urn:microsoft.com/office/officeart/2005/8/layout/vList4#3"/>
    <dgm:cxn modelId="{EFC80217-FC7C-467D-AF8A-322B8A4E3567}" type="presParOf" srcId="{3CA79916-10BC-4334-A061-4D1C5C6BF4E4}" destId="{C28E433A-2A2C-4A3A-B855-9C34A72FB497}" srcOrd="2" destOrd="0" presId="urn:microsoft.com/office/officeart/2005/8/layout/vList4#3"/>
    <dgm:cxn modelId="{A42D64A5-FEE4-4C0C-BCDB-0551B82023B2}" type="presParOf" srcId="{C28E433A-2A2C-4A3A-B855-9C34A72FB497}" destId="{3549386A-19D0-43B8-8507-7B82D687C776}" srcOrd="0" destOrd="0" presId="urn:microsoft.com/office/officeart/2005/8/layout/vList4#3"/>
    <dgm:cxn modelId="{E70210D7-120C-4A01-87E4-76307A8AC4FC}" type="presParOf" srcId="{C28E433A-2A2C-4A3A-B855-9C34A72FB497}" destId="{D878BB91-24B0-4775-A1AF-0C8BD287278F}" srcOrd="1" destOrd="0" presId="urn:microsoft.com/office/officeart/2005/8/layout/vList4#3"/>
    <dgm:cxn modelId="{7021AFA5-5848-4A40-BD28-78C58B1ECC9D}" type="presParOf" srcId="{C28E433A-2A2C-4A3A-B855-9C34A72FB497}" destId="{37083B79-F8CF-48A4-9DFF-BA559A7FC8DF}" srcOrd="2" destOrd="0" presId="urn:microsoft.com/office/officeart/2005/8/layout/vList4#3"/>
    <dgm:cxn modelId="{F9B43AF5-FD98-415F-A0BA-2601302C89C3}" type="presParOf" srcId="{3CA79916-10BC-4334-A061-4D1C5C6BF4E4}" destId="{85034B7F-811B-4742-9E3F-76A4FE1AC850}" srcOrd="3" destOrd="0" presId="urn:microsoft.com/office/officeart/2005/8/layout/vList4#3"/>
    <dgm:cxn modelId="{E87D5CDF-50A5-4C6A-8BAD-6D0C07BCA66A}" type="presParOf" srcId="{3CA79916-10BC-4334-A061-4D1C5C6BF4E4}" destId="{12E83C49-804F-442B-B186-B1EE3D652E2E}" srcOrd="4" destOrd="0" presId="urn:microsoft.com/office/officeart/2005/8/layout/vList4#3"/>
    <dgm:cxn modelId="{8E981466-60F7-4E2F-B62F-6BC64428DB3B}" type="presParOf" srcId="{12E83C49-804F-442B-B186-B1EE3D652E2E}" destId="{5C9E7CB0-D50E-46A6-9F31-99CDC55F94F1}" srcOrd="0" destOrd="0" presId="urn:microsoft.com/office/officeart/2005/8/layout/vList4#3"/>
    <dgm:cxn modelId="{63C96976-7DA1-458D-9F9E-F2D3C0C482B4}" type="presParOf" srcId="{12E83C49-804F-442B-B186-B1EE3D652E2E}" destId="{464B0C96-1E52-4688-9BC7-5A032ED380AB}" srcOrd="1" destOrd="0" presId="urn:microsoft.com/office/officeart/2005/8/layout/vList4#3"/>
    <dgm:cxn modelId="{C0D7FEA8-FDF6-428E-A4DC-A41C83A2AE06}" type="presParOf" srcId="{12E83C49-804F-442B-B186-B1EE3D652E2E}" destId="{93F6EE06-4412-4835-804F-57E78EBFB2DE}" srcOrd="2" destOrd="0" presId="urn:microsoft.com/office/officeart/2005/8/layout/vList4#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70CB368-415C-4EA7-A003-B7FB7AEDECFD}" type="doc">
      <dgm:prSet loTypeId="urn:microsoft.com/office/officeart/2005/8/layout/vList4#4" loCatId="list" qsTypeId="urn:microsoft.com/office/officeart/2005/8/quickstyle/3d4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AB2A51A2-1804-46A4-BABE-F5CD64A583AF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CHMEL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A7F1A748-4F3D-4B20-9FAA-DD1F35D1BDBB}" type="parTrans" cxnId="{CC7502E6-CC8F-49A3-9532-D595522701B0}">
      <dgm:prSet/>
      <dgm:spPr/>
      <dgm:t>
        <a:bodyPr/>
        <a:lstStyle/>
        <a:p>
          <a:endParaRPr lang="cs-CZ"/>
        </a:p>
      </dgm:t>
    </dgm:pt>
    <dgm:pt modelId="{64128799-66D8-45A5-8822-6823E294853A}" type="sibTrans" cxnId="{CC7502E6-CC8F-49A3-9532-D595522701B0}">
      <dgm:prSet/>
      <dgm:spPr/>
      <dgm:t>
        <a:bodyPr/>
        <a:lstStyle/>
        <a:p>
          <a:endParaRPr lang="cs-CZ"/>
        </a:p>
      </dgm:t>
    </dgm:pt>
    <dgm:pt modelId="{79FADE3E-7BB7-49C6-AB32-F34E2DFFFB0E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Výroba piva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6F21DBE2-27D1-47BD-93FA-688BDBC803C9}" type="parTrans" cxnId="{A226F2F2-C3B0-46E6-97BF-02A525CA0C2E}">
      <dgm:prSet/>
      <dgm:spPr/>
      <dgm:t>
        <a:bodyPr/>
        <a:lstStyle/>
        <a:p>
          <a:endParaRPr lang="cs-CZ"/>
        </a:p>
      </dgm:t>
    </dgm:pt>
    <dgm:pt modelId="{54E0FA1E-8514-4349-9DF7-EE1AC6286116}" type="sibTrans" cxnId="{A226F2F2-C3B0-46E6-97BF-02A525CA0C2E}">
      <dgm:prSet/>
      <dgm:spPr/>
      <dgm:t>
        <a:bodyPr/>
        <a:lstStyle/>
        <a:p>
          <a:endParaRPr lang="cs-CZ"/>
        </a:p>
      </dgm:t>
    </dgm:pt>
    <dgm:pt modelId="{A96A772C-2439-4444-80D8-A4FE5BE7E81A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Žatecko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2A461354-E963-4281-B6BD-F74A2E92D800}" type="parTrans" cxnId="{83728F30-1AD3-4832-ABEE-F96D2EAA1183}">
      <dgm:prSet/>
      <dgm:spPr/>
      <dgm:t>
        <a:bodyPr/>
        <a:lstStyle/>
        <a:p>
          <a:endParaRPr lang="cs-CZ"/>
        </a:p>
      </dgm:t>
    </dgm:pt>
    <dgm:pt modelId="{A8C06316-CC80-4A97-BEDD-B848B8E42D16}" type="sibTrans" cxnId="{83728F30-1AD3-4832-ABEE-F96D2EAA1183}">
      <dgm:prSet/>
      <dgm:spPr/>
      <dgm:t>
        <a:bodyPr/>
        <a:lstStyle/>
        <a:p>
          <a:endParaRPr lang="cs-CZ"/>
        </a:p>
      </dgm:t>
    </dgm:pt>
    <dgm:pt modelId="{10DBF4BA-D4FD-40BF-989C-6B1669D69A85}">
      <dgm:prSet phldrT="[Text]"/>
      <dgm:spPr/>
      <dgm:t>
        <a:bodyPr/>
        <a:lstStyle/>
        <a:p>
          <a:r>
            <a:rPr lang="cs-CZ" dirty="0" smtClean="0">
              <a:solidFill>
                <a:srgbClr val="FFFF00"/>
              </a:solidFill>
            </a:rPr>
            <a:t>VINNÁ RÉVA</a:t>
          </a:r>
          <a:endParaRPr lang="cs-CZ" dirty="0">
            <a:solidFill>
              <a:srgbClr val="FFFF00"/>
            </a:solidFill>
          </a:endParaRPr>
        </a:p>
      </dgm:t>
    </dgm:pt>
    <dgm:pt modelId="{4E678C4C-1398-4056-AAC7-AD6938A12B4E}" type="parTrans" cxnId="{DD54E2E2-6C2F-461B-B7A2-1A92CC0E1F34}">
      <dgm:prSet/>
      <dgm:spPr/>
      <dgm:t>
        <a:bodyPr/>
        <a:lstStyle/>
        <a:p>
          <a:endParaRPr lang="cs-CZ"/>
        </a:p>
      </dgm:t>
    </dgm:pt>
    <dgm:pt modelId="{938D2C75-C040-45C8-97E7-DD299B480A6A}" type="sibTrans" cxnId="{DD54E2E2-6C2F-461B-B7A2-1A92CC0E1F34}">
      <dgm:prSet/>
      <dgm:spPr/>
      <dgm:t>
        <a:bodyPr/>
        <a:lstStyle/>
        <a:p>
          <a:endParaRPr lang="cs-CZ"/>
        </a:p>
      </dgm:t>
    </dgm:pt>
    <dgm:pt modelId="{9869148C-E72A-44BC-86CC-5B770557EECF}">
      <dgm:prSet phldrT="[Text]"/>
      <dgm:spPr/>
      <dgm:t>
        <a:bodyPr/>
        <a:lstStyle/>
        <a:p>
          <a:r>
            <a:rPr lang="cs-CZ" dirty="0" smtClean="0">
              <a:solidFill>
                <a:srgbClr val="FFFF00"/>
              </a:solidFill>
            </a:rPr>
            <a:t>Podporoval král Karel IV.</a:t>
          </a:r>
          <a:endParaRPr lang="cs-CZ" dirty="0">
            <a:solidFill>
              <a:srgbClr val="FFFF00"/>
            </a:solidFill>
          </a:endParaRPr>
        </a:p>
      </dgm:t>
    </dgm:pt>
    <dgm:pt modelId="{8512451E-27E5-410D-8829-E7F8B65275CD}" type="parTrans" cxnId="{11BD1E6E-C3CB-4BC3-8DFF-F29C80696684}">
      <dgm:prSet/>
      <dgm:spPr/>
      <dgm:t>
        <a:bodyPr/>
        <a:lstStyle/>
        <a:p>
          <a:endParaRPr lang="cs-CZ"/>
        </a:p>
      </dgm:t>
    </dgm:pt>
    <dgm:pt modelId="{C38A4B74-9FEA-4E6D-8087-333410538949}" type="sibTrans" cxnId="{11BD1E6E-C3CB-4BC3-8DFF-F29C80696684}">
      <dgm:prSet/>
      <dgm:spPr/>
      <dgm:t>
        <a:bodyPr/>
        <a:lstStyle/>
        <a:p>
          <a:endParaRPr lang="cs-CZ"/>
        </a:p>
      </dgm:t>
    </dgm:pt>
    <dgm:pt modelId="{2E014DE1-7135-4BB4-A0CE-9B2B47183927}">
      <dgm:prSet phldrT="[Text]"/>
      <dgm:spPr/>
      <dgm:t>
        <a:bodyPr/>
        <a:lstStyle/>
        <a:p>
          <a:r>
            <a:rPr lang="cs-CZ" dirty="0" smtClean="0">
              <a:solidFill>
                <a:srgbClr val="FFFF00"/>
              </a:solidFill>
            </a:rPr>
            <a:t>Mělnicko,jižní Morava</a:t>
          </a:r>
          <a:endParaRPr lang="cs-CZ" dirty="0">
            <a:solidFill>
              <a:srgbClr val="FFFF00"/>
            </a:solidFill>
          </a:endParaRPr>
        </a:p>
      </dgm:t>
    </dgm:pt>
    <dgm:pt modelId="{70B76EC7-E8B5-46DC-BAFB-944E5EC80833}" type="parTrans" cxnId="{F8507B43-E8C9-46B1-9051-7CEEF58521F1}">
      <dgm:prSet/>
      <dgm:spPr/>
      <dgm:t>
        <a:bodyPr/>
        <a:lstStyle/>
        <a:p>
          <a:endParaRPr lang="cs-CZ"/>
        </a:p>
      </dgm:t>
    </dgm:pt>
    <dgm:pt modelId="{611E8E62-811C-4767-8EEC-C27C29DA17A8}" type="sibTrans" cxnId="{F8507B43-E8C9-46B1-9051-7CEEF58521F1}">
      <dgm:prSet/>
      <dgm:spPr/>
      <dgm:t>
        <a:bodyPr/>
        <a:lstStyle/>
        <a:p>
          <a:endParaRPr lang="cs-CZ"/>
        </a:p>
      </dgm:t>
    </dgm:pt>
    <dgm:pt modelId="{1A3B83FA-9A89-4217-B70A-211BFAEBCDD9}">
      <dgm:prSet phldrT="[Text]"/>
      <dgm:spPr/>
      <dgm:t>
        <a:bodyPr/>
        <a:lstStyle/>
        <a:p>
          <a:r>
            <a:rPr lang="cs-CZ" dirty="0" smtClean="0">
              <a:solidFill>
                <a:srgbClr val="002060"/>
              </a:solidFill>
            </a:rPr>
            <a:t>ZELENINA</a:t>
          </a:r>
          <a:endParaRPr lang="cs-CZ" dirty="0">
            <a:solidFill>
              <a:srgbClr val="002060"/>
            </a:solidFill>
          </a:endParaRPr>
        </a:p>
      </dgm:t>
    </dgm:pt>
    <dgm:pt modelId="{3D7A6B0F-3AAC-4BAA-A992-703D4626BFD8}" type="parTrans" cxnId="{F5A2E874-EE19-40CF-BD4E-1DC136A9D039}">
      <dgm:prSet/>
      <dgm:spPr/>
      <dgm:t>
        <a:bodyPr/>
        <a:lstStyle/>
        <a:p>
          <a:endParaRPr lang="cs-CZ"/>
        </a:p>
      </dgm:t>
    </dgm:pt>
    <dgm:pt modelId="{28587640-D8B2-40B5-9946-F41C51E20E22}" type="sibTrans" cxnId="{F5A2E874-EE19-40CF-BD4E-1DC136A9D039}">
      <dgm:prSet/>
      <dgm:spPr/>
      <dgm:t>
        <a:bodyPr/>
        <a:lstStyle/>
        <a:p>
          <a:endParaRPr lang="cs-CZ"/>
        </a:p>
      </dgm:t>
    </dgm:pt>
    <dgm:pt modelId="{7AEF2B0F-77D0-4F13-9437-FF05806E6D49}">
      <dgm:prSet phldrT="[Text]"/>
      <dgm:spPr/>
      <dgm:t>
        <a:bodyPr/>
        <a:lstStyle/>
        <a:p>
          <a:r>
            <a:rPr lang="cs-CZ" dirty="0" smtClean="0">
              <a:solidFill>
                <a:srgbClr val="002060"/>
              </a:solidFill>
            </a:rPr>
            <a:t>Litoměřicko,Mělnicko,Znojemsko</a:t>
          </a:r>
          <a:endParaRPr lang="cs-CZ" dirty="0">
            <a:solidFill>
              <a:srgbClr val="002060"/>
            </a:solidFill>
          </a:endParaRPr>
        </a:p>
      </dgm:t>
    </dgm:pt>
    <dgm:pt modelId="{7F19833E-F82C-4B15-A44F-8A3A04D7AA13}" type="parTrans" cxnId="{70C44F0E-8AD7-48AA-AE0D-B25BB875FBBF}">
      <dgm:prSet/>
      <dgm:spPr/>
      <dgm:t>
        <a:bodyPr/>
        <a:lstStyle/>
        <a:p>
          <a:endParaRPr lang="cs-CZ"/>
        </a:p>
      </dgm:t>
    </dgm:pt>
    <dgm:pt modelId="{DCDBADFE-FDBF-49CA-9C26-2E4C4D387D6A}" type="sibTrans" cxnId="{70C44F0E-8AD7-48AA-AE0D-B25BB875FBBF}">
      <dgm:prSet/>
      <dgm:spPr/>
      <dgm:t>
        <a:bodyPr/>
        <a:lstStyle/>
        <a:p>
          <a:endParaRPr lang="cs-CZ"/>
        </a:p>
      </dgm:t>
    </dgm:pt>
    <dgm:pt modelId="{79C25C1A-36F0-43E2-A408-6FB9495EA3C7}" type="pres">
      <dgm:prSet presAssocID="{F70CB368-415C-4EA7-A003-B7FB7AEDECFD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41A860A-6F84-40C5-A92F-BF78E5595D22}" type="pres">
      <dgm:prSet presAssocID="{AB2A51A2-1804-46A4-BABE-F5CD64A583AF}" presName="comp" presStyleCnt="0"/>
      <dgm:spPr/>
    </dgm:pt>
    <dgm:pt modelId="{03950960-A8D3-4FA0-9496-C020F644254F}" type="pres">
      <dgm:prSet presAssocID="{AB2A51A2-1804-46A4-BABE-F5CD64A583AF}" presName="box" presStyleLbl="node1" presStyleIdx="0" presStyleCnt="3"/>
      <dgm:spPr/>
      <dgm:t>
        <a:bodyPr/>
        <a:lstStyle/>
        <a:p>
          <a:endParaRPr lang="cs-CZ"/>
        </a:p>
      </dgm:t>
    </dgm:pt>
    <dgm:pt modelId="{781AEBBB-0FD9-4ACA-AB28-86460264547D}" type="pres">
      <dgm:prSet presAssocID="{AB2A51A2-1804-46A4-BABE-F5CD64A583AF}" presName="img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A9B49463-92CB-4B62-AF61-B16542AD6FCA}" type="pres">
      <dgm:prSet presAssocID="{AB2A51A2-1804-46A4-BABE-F5CD64A583AF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3A955D-5166-40C2-A527-007EB69CE4DD}" type="pres">
      <dgm:prSet presAssocID="{64128799-66D8-45A5-8822-6823E294853A}" presName="spacer" presStyleCnt="0"/>
      <dgm:spPr/>
    </dgm:pt>
    <dgm:pt modelId="{7934C725-32A4-4E1C-A88E-ED556D9385EB}" type="pres">
      <dgm:prSet presAssocID="{10DBF4BA-D4FD-40BF-989C-6B1669D69A85}" presName="comp" presStyleCnt="0"/>
      <dgm:spPr/>
    </dgm:pt>
    <dgm:pt modelId="{67132365-36C3-4DE1-805D-5D5442088872}" type="pres">
      <dgm:prSet presAssocID="{10DBF4BA-D4FD-40BF-989C-6B1669D69A85}" presName="box" presStyleLbl="node1" presStyleIdx="1" presStyleCnt="3"/>
      <dgm:spPr/>
      <dgm:t>
        <a:bodyPr/>
        <a:lstStyle/>
        <a:p>
          <a:endParaRPr lang="cs-CZ"/>
        </a:p>
      </dgm:t>
    </dgm:pt>
    <dgm:pt modelId="{7566A972-8EEB-4D6C-8014-B28609BAD697}" type="pres">
      <dgm:prSet presAssocID="{10DBF4BA-D4FD-40BF-989C-6B1669D69A85}" presName="img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672D380F-039A-48D4-8E1B-F5E047D06FEF}" type="pres">
      <dgm:prSet presAssocID="{10DBF4BA-D4FD-40BF-989C-6B1669D69A85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09B24A-9571-4BCF-A3BF-292D4E1426C6}" type="pres">
      <dgm:prSet presAssocID="{938D2C75-C040-45C8-97E7-DD299B480A6A}" presName="spacer" presStyleCnt="0"/>
      <dgm:spPr/>
    </dgm:pt>
    <dgm:pt modelId="{769C3989-C9B8-4AA2-8220-99B86FB0E57D}" type="pres">
      <dgm:prSet presAssocID="{1A3B83FA-9A89-4217-B70A-211BFAEBCDD9}" presName="comp" presStyleCnt="0"/>
      <dgm:spPr/>
    </dgm:pt>
    <dgm:pt modelId="{60105FEC-5BDB-4F6F-B27F-3C7A8DA5BB75}" type="pres">
      <dgm:prSet presAssocID="{1A3B83FA-9A89-4217-B70A-211BFAEBCDD9}" presName="box" presStyleLbl="node1" presStyleIdx="2" presStyleCnt="3"/>
      <dgm:spPr/>
      <dgm:t>
        <a:bodyPr/>
        <a:lstStyle/>
        <a:p>
          <a:endParaRPr lang="cs-CZ"/>
        </a:p>
      </dgm:t>
    </dgm:pt>
    <dgm:pt modelId="{DE5936EA-FD93-43EF-A057-9D9B40F69A01}" type="pres">
      <dgm:prSet presAssocID="{1A3B83FA-9A89-4217-B70A-211BFAEBCDD9}" presName="img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290D5986-8F79-4475-835C-B9DC5B757EBA}" type="pres">
      <dgm:prSet presAssocID="{1A3B83FA-9A89-4217-B70A-211BFAEBCDD9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0678D1-12CA-4F45-817C-195612D6B467}" type="presOf" srcId="{A96A772C-2439-4444-80D8-A4FE5BE7E81A}" destId="{03950960-A8D3-4FA0-9496-C020F644254F}" srcOrd="0" destOrd="2" presId="urn:microsoft.com/office/officeart/2005/8/layout/vList4#4"/>
    <dgm:cxn modelId="{11BD1E6E-C3CB-4BC3-8DFF-F29C80696684}" srcId="{10DBF4BA-D4FD-40BF-989C-6B1669D69A85}" destId="{9869148C-E72A-44BC-86CC-5B770557EECF}" srcOrd="0" destOrd="0" parTransId="{8512451E-27E5-410D-8829-E7F8B65275CD}" sibTransId="{C38A4B74-9FEA-4E6D-8087-333410538949}"/>
    <dgm:cxn modelId="{4D413D0D-C4F3-48C6-AFAC-3F13B503B93B}" type="presOf" srcId="{F70CB368-415C-4EA7-A003-B7FB7AEDECFD}" destId="{79C25C1A-36F0-43E2-A408-6FB9495EA3C7}" srcOrd="0" destOrd="0" presId="urn:microsoft.com/office/officeart/2005/8/layout/vList4#4"/>
    <dgm:cxn modelId="{9DA39772-5D83-439F-B272-EB7C107E92EF}" type="presOf" srcId="{9869148C-E72A-44BC-86CC-5B770557EECF}" destId="{67132365-36C3-4DE1-805D-5D5442088872}" srcOrd="0" destOrd="1" presId="urn:microsoft.com/office/officeart/2005/8/layout/vList4#4"/>
    <dgm:cxn modelId="{8B07F502-97F1-4C63-8EB4-46EA313B2B4A}" type="presOf" srcId="{7AEF2B0F-77D0-4F13-9437-FF05806E6D49}" destId="{60105FEC-5BDB-4F6F-B27F-3C7A8DA5BB75}" srcOrd="0" destOrd="1" presId="urn:microsoft.com/office/officeart/2005/8/layout/vList4#4"/>
    <dgm:cxn modelId="{4A32BE9D-3904-4C88-BB46-A7A5E033CD05}" type="presOf" srcId="{79FADE3E-7BB7-49C6-AB32-F34E2DFFFB0E}" destId="{A9B49463-92CB-4B62-AF61-B16542AD6FCA}" srcOrd="1" destOrd="1" presId="urn:microsoft.com/office/officeart/2005/8/layout/vList4#4"/>
    <dgm:cxn modelId="{5682446D-B2CB-4CF0-BB02-BC918C00D490}" type="presOf" srcId="{9869148C-E72A-44BC-86CC-5B770557EECF}" destId="{672D380F-039A-48D4-8E1B-F5E047D06FEF}" srcOrd="1" destOrd="1" presId="urn:microsoft.com/office/officeart/2005/8/layout/vList4#4"/>
    <dgm:cxn modelId="{A226F2F2-C3B0-46E6-97BF-02A525CA0C2E}" srcId="{AB2A51A2-1804-46A4-BABE-F5CD64A583AF}" destId="{79FADE3E-7BB7-49C6-AB32-F34E2DFFFB0E}" srcOrd="0" destOrd="0" parTransId="{6F21DBE2-27D1-47BD-93FA-688BDBC803C9}" sibTransId="{54E0FA1E-8514-4349-9DF7-EE1AC6286116}"/>
    <dgm:cxn modelId="{8BE6A031-8923-4BD7-A0AF-D919BE37B579}" type="presOf" srcId="{1A3B83FA-9A89-4217-B70A-211BFAEBCDD9}" destId="{60105FEC-5BDB-4F6F-B27F-3C7A8DA5BB75}" srcOrd="0" destOrd="0" presId="urn:microsoft.com/office/officeart/2005/8/layout/vList4#4"/>
    <dgm:cxn modelId="{2B329F80-1545-41D3-8B16-965457580624}" type="presOf" srcId="{AB2A51A2-1804-46A4-BABE-F5CD64A583AF}" destId="{A9B49463-92CB-4B62-AF61-B16542AD6FCA}" srcOrd="1" destOrd="0" presId="urn:microsoft.com/office/officeart/2005/8/layout/vList4#4"/>
    <dgm:cxn modelId="{9BD5AF55-2EEF-4DB1-9788-48F243BF0361}" type="presOf" srcId="{2E014DE1-7135-4BB4-A0CE-9B2B47183927}" destId="{67132365-36C3-4DE1-805D-5D5442088872}" srcOrd="0" destOrd="2" presId="urn:microsoft.com/office/officeart/2005/8/layout/vList4#4"/>
    <dgm:cxn modelId="{17743D63-5FA9-4B91-B08F-C72D0DC504E3}" type="presOf" srcId="{2E014DE1-7135-4BB4-A0CE-9B2B47183927}" destId="{672D380F-039A-48D4-8E1B-F5E047D06FEF}" srcOrd="1" destOrd="2" presId="urn:microsoft.com/office/officeart/2005/8/layout/vList4#4"/>
    <dgm:cxn modelId="{F8507B43-E8C9-46B1-9051-7CEEF58521F1}" srcId="{10DBF4BA-D4FD-40BF-989C-6B1669D69A85}" destId="{2E014DE1-7135-4BB4-A0CE-9B2B47183927}" srcOrd="1" destOrd="0" parTransId="{70B76EC7-E8B5-46DC-BAFB-944E5EC80833}" sibTransId="{611E8E62-811C-4767-8EEC-C27C29DA17A8}"/>
    <dgm:cxn modelId="{DD54E2E2-6C2F-461B-B7A2-1A92CC0E1F34}" srcId="{F70CB368-415C-4EA7-A003-B7FB7AEDECFD}" destId="{10DBF4BA-D4FD-40BF-989C-6B1669D69A85}" srcOrd="1" destOrd="0" parTransId="{4E678C4C-1398-4056-AAC7-AD6938A12B4E}" sibTransId="{938D2C75-C040-45C8-97E7-DD299B480A6A}"/>
    <dgm:cxn modelId="{F5A2E874-EE19-40CF-BD4E-1DC136A9D039}" srcId="{F70CB368-415C-4EA7-A003-B7FB7AEDECFD}" destId="{1A3B83FA-9A89-4217-B70A-211BFAEBCDD9}" srcOrd="2" destOrd="0" parTransId="{3D7A6B0F-3AAC-4BAA-A992-703D4626BFD8}" sibTransId="{28587640-D8B2-40B5-9946-F41C51E20E22}"/>
    <dgm:cxn modelId="{C6DE083B-9037-4599-832B-60B40E8D4152}" type="presOf" srcId="{A96A772C-2439-4444-80D8-A4FE5BE7E81A}" destId="{A9B49463-92CB-4B62-AF61-B16542AD6FCA}" srcOrd="1" destOrd="2" presId="urn:microsoft.com/office/officeart/2005/8/layout/vList4#4"/>
    <dgm:cxn modelId="{4EB1EF1E-D010-4DE3-ACDA-010C52C99F54}" type="presOf" srcId="{10DBF4BA-D4FD-40BF-989C-6B1669D69A85}" destId="{672D380F-039A-48D4-8E1B-F5E047D06FEF}" srcOrd="1" destOrd="0" presId="urn:microsoft.com/office/officeart/2005/8/layout/vList4#4"/>
    <dgm:cxn modelId="{69BC733A-0ACC-4998-94A4-3D3128B72926}" type="presOf" srcId="{1A3B83FA-9A89-4217-B70A-211BFAEBCDD9}" destId="{290D5986-8F79-4475-835C-B9DC5B757EBA}" srcOrd="1" destOrd="0" presId="urn:microsoft.com/office/officeart/2005/8/layout/vList4#4"/>
    <dgm:cxn modelId="{F4191290-4619-4204-ABFF-FB39099F6106}" type="presOf" srcId="{79FADE3E-7BB7-49C6-AB32-F34E2DFFFB0E}" destId="{03950960-A8D3-4FA0-9496-C020F644254F}" srcOrd="0" destOrd="1" presId="urn:microsoft.com/office/officeart/2005/8/layout/vList4#4"/>
    <dgm:cxn modelId="{297992F3-8879-4296-B2F1-8DF4B7DAC7DF}" type="presOf" srcId="{7AEF2B0F-77D0-4F13-9437-FF05806E6D49}" destId="{290D5986-8F79-4475-835C-B9DC5B757EBA}" srcOrd="1" destOrd="1" presId="urn:microsoft.com/office/officeart/2005/8/layout/vList4#4"/>
    <dgm:cxn modelId="{C1F01E91-DF36-4B7E-82CB-60BC9104AE52}" type="presOf" srcId="{AB2A51A2-1804-46A4-BABE-F5CD64A583AF}" destId="{03950960-A8D3-4FA0-9496-C020F644254F}" srcOrd="0" destOrd="0" presId="urn:microsoft.com/office/officeart/2005/8/layout/vList4#4"/>
    <dgm:cxn modelId="{CC7502E6-CC8F-49A3-9532-D595522701B0}" srcId="{F70CB368-415C-4EA7-A003-B7FB7AEDECFD}" destId="{AB2A51A2-1804-46A4-BABE-F5CD64A583AF}" srcOrd="0" destOrd="0" parTransId="{A7F1A748-4F3D-4B20-9FAA-DD1F35D1BDBB}" sibTransId="{64128799-66D8-45A5-8822-6823E294853A}"/>
    <dgm:cxn modelId="{70C44F0E-8AD7-48AA-AE0D-B25BB875FBBF}" srcId="{1A3B83FA-9A89-4217-B70A-211BFAEBCDD9}" destId="{7AEF2B0F-77D0-4F13-9437-FF05806E6D49}" srcOrd="0" destOrd="0" parTransId="{7F19833E-F82C-4B15-A44F-8A3A04D7AA13}" sibTransId="{DCDBADFE-FDBF-49CA-9C26-2E4C4D387D6A}"/>
    <dgm:cxn modelId="{27B48741-9376-4A6F-96CF-C2D268356949}" type="presOf" srcId="{10DBF4BA-D4FD-40BF-989C-6B1669D69A85}" destId="{67132365-36C3-4DE1-805D-5D5442088872}" srcOrd="0" destOrd="0" presId="urn:microsoft.com/office/officeart/2005/8/layout/vList4#4"/>
    <dgm:cxn modelId="{83728F30-1AD3-4832-ABEE-F96D2EAA1183}" srcId="{AB2A51A2-1804-46A4-BABE-F5CD64A583AF}" destId="{A96A772C-2439-4444-80D8-A4FE5BE7E81A}" srcOrd="1" destOrd="0" parTransId="{2A461354-E963-4281-B6BD-F74A2E92D800}" sibTransId="{A8C06316-CC80-4A97-BEDD-B848B8E42D16}"/>
    <dgm:cxn modelId="{B21B5A1C-856D-4FF1-87F1-78EA24DAFC2C}" type="presParOf" srcId="{79C25C1A-36F0-43E2-A408-6FB9495EA3C7}" destId="{B41A860A-6F84-40C5-A92F-BF78E5595D22}" srcOrd="0" destOrd="0" presId="urn:microsoft.com/office/officeart/2005/8/layout/vList4#4"/>
    <dgm:cxn modelId="{AF767985-4D43-4ABA-893E-2A2202053AB4}" type="presParOf" srcId="{B41A860A-6F84-40C5-A92F-BF78E5595D22}" destId="{03950960-A8D3-4FA0-9496-C020F644254F}" srcOrd="0" destOrd="0" presId="urn:microsoft.com/office/officeart/2005/8/layout/vList4#4"/>
    <dgm:cxn modelId="{11717B2C-35FE-4025-AF1E-63D066733C04}" type="presParOf" srcId="{B41A860A-6F84-40C5-A92F-BF78E5595D22}" destId="{781AEBBB-0FD9-4ACA-AB28-86460264547D}" srcOrd="1" destOrd="0" presId="urn:microsoft.com/office/officeart/2005/8/layout/vList4#4"/>
    <dgm:cxn modelId="{5C90CF37-92A0-491E-AFD2-24249A537F4F}" type="presParOf" srcId="{B41A860A-6F84-40C5-A92F-BF78E5595D22}" destId="{A9B49463-92CB-4B62-AF61-B16542AD6FCA}" srcOrd="2" destOrd="0" presId="urn:microsoft.com/office/officeart/2005/8/layout/vList4#4"/>
    <dgm:cxn modelId="{81E28F5C-39FD-4F1B-A612-A401732AF971}" type="presParOf" srcId="{79C25C1A-36F0-43E2-A408-6FB9495EA3C7}" destId="{733A955D-5166-40C2-A527-007EB69CE4DD}" srcOrd="1" destOrd="0" presId="urn:microsoft.com/office/officeart/2005/8/layout/vList4#4"/>
    <dgm:cxn modelId="{2E10E0C7-15A2-46FC-B758-885AE9789909}" type="presParOf" srcId="{79C25C1A-36F0-43E2-A408-6FB9495EA3C7}" destId="{7934C725-32A4-4E1C-A88E-ED556D9385EB}" srcOrd="2" destOrd="0" presId="urn:microsoft.com/office/officeart/2005/8/layout/vList4#4"/>
    <dgm:cxn modelId="{96126A51-D2C5-4350-89B9-51B9FCA1087C}" type="presParOf" srcId="{7934C725-32A4-4E1C-A88E-ED556D9385EB}" destId="{67132365-36C3-4DE1-805D-5D5442088872}" srcOrd="0" destOrd="0" presId="urn:microsoft.com/office/officeart/2005/8/layout/vList4#4"/>
    <dgm:cxn modelId="{533D8D04-B142-4944-B9F7-4D854BBECB8B}" type="presParOf" srcId="{7934C725-32A4-4E1C-A88E-ED556D9385EB}" destId="{7566A972-8EEB-4D6C-8014-B28609BAD697}" srcOrd="1" destOrd="0" presId="urn:microsoft.com/office/officeart/2005/8/layout/vList4#4"/>
    <dgm:cxn modelId="{BB48D8BE-749F-4D04-A2C1-50069099532A}" type="presParOf" srcId="{7934C725-32A4-4E1C-A88E-ED556D9385EB}" destId="{672D380F-039A-48D4-8E1B-F5E047D06FEF}" srcOrd="2" destOrd="0" presId="urn:microsoft.com/office/officeart/2005/8/layout/vList4#4"/>
    <dgm:cxn modelId="{6018087D-110D-49EA-AF80-3AA60A88B3B7}" type="presParOf" srcId="{79C25C1A-36F0-43E2-A408-6FB9495EA3C7}" destId="{0109B24A-9571-4BCF-A3BF-292D4E1426C6}" srcOrd="3" destOrd="0" presId="urn:microsoft.com/office/officeart/2005/8/layout/vList4#4"/>
    <dgm:cxn modelId="{F884242E-E0D0-417C-902E-F6005CAE86C5}" type="presParOf" srcId="{79C25C1A-36F0-43E2-A408-6FB9495EA3C7}" destId="{769C3989-C9B8-4AA2-8220-99B86FB0E57D}" srcOrd="4" destOrd="0" presId="urn:microsoft.com/office/officeart/2005/8/layout/vList4#4"/>
    <dgm:cxn modelId="{AABF7E50-C011-4C66-B7C5-B15BAFA8CFE8}" type="presParOf" srcId="{769C3989-C9B8-4AA2-8220-99B86FB0E57D}" destId="{60105FEC-5BDB-4F6F-B27F-3C7A8DA5BB75}" srcOrd="0" destOrd="0" presId="urn:microsoft.com/office/officeart/2005/8/layout/vList4#4"/>
    <dgm:cxn modelId="{CEAF8CF1-0F13-49B8-8617-7A95BBEB2AD9}" type="presParOf" srcId="{769C3989-C9B8-4AA2-8220-99B86FB0E57D}" destId="{DE5936EA-FD93-43EF-A057-9D9B40F69A01}" srcOrd="1" destOrd="0" presId="urn:microsoft.com/office/officeart/2005/8/layout/vList4#4"/>
    <dgm:cxn modelId="{999A72BC-3DCC-4EDB-BB67-39488061DC9F}" type="presParOf" srcId="{769C3989-C9B8-4AA2-8220-99B86FB0E57D}" destId="{290D5986-8F79-4475-835C-B9DC5B757EBA}" srcOrd="2" destOrd="0" presId="urn:microsoft.com/office/officeart/2005/8/layout/vList4#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smtClean="0"/>
            <a:t>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VY_32_INOVACE_06_Vlastivěda 4.ročník_Bohatství a dary země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Téma:Bohatství a dary země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8CBF4E-E35A-444C-97A1-F8888F796D1D}">
      <dsp:nvSpPr>
        <dsp:cNvPr id="0" name=""/>
        <dsp:cNvSpPr/>
      </dsp:nvSpPr>
      <dsp:spPr>
        <a:xfrm>
          <a:off x="0" y="0"/>
          <a:ext cx="8043890" cy="1032869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ZLATO</a:t>
          </a:r>
          <a:endParaRPr lang="cs-CZ" sz="1800" kern="1200" dirty="0">
            <a:solidFill>
              <a:schemeClr val="tx1">
                <a:lumMod val="95000"/>
                <a:lumOff val="5000"/>
              </a:schemeClr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Jílové u Prahy</a:t>
          </a:r>
          <a:endParaRPr lang="cs-CZ" sz="1400" kern="1200" dirty="0">
            <a:solidFill>
              <a:schemeClr val="tx1">
                <a:lumMod val="95000"/>
                <a:lumOff val="5000"/>
              </a:schemeClr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Otava</a:t>
          </a:r>
          <a:endParaRPr lang="cs-CZ" sz="14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1712065" y="0"/>
        <a:ext cx="6331824" cy="1032869"/>
      </dsp:txXfrm>
    </dsp:sp>
    <dsp:sp modelId="{DF580938-29A8-4394-B141-3CEAE6F8D6EC}">
      <dsp:nvSpPr>
        <dsp:cNvPr id="0" name=""/>
        <dsp:cNvSpPr/>
      </dsp:nvSpPr>
      <dsp:spPr>
        <a:xfrm>
          <a:off x="103287" y="103287"/>
          <a:ext cx="1608778" cy="826296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30A140-2305-4193-AB4E-A02DB1964356}">
      <dsp:nvSpPr>
        <dsp:cNvPr id="0" name=""/>
        <dsp:cNvSpPr/>
      </dsp:nvSpPr>
      <dsp:spPr>
        <a:xfrm>
          <a:off x="0" y="1136156"/>
          <a:ext cx="8043890" cy="1032869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-2000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STŘÍBRO</a:t>
          </a:r>
          <a:endParaRPr lang="cs-CZ" sz="2000" kern="1200" dirty="0">
            <a:solidFill>
              <a:schemeClr val="tx1">
                <a:lumMod val="95000"/>
                <a:lumOff val="5000"/>
              </a:schemeClr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Kutná Hora</a:t>
          </a:r>
          <a:endParaRPr lang="cs-CZ" sz="1400" kern="1200" dirty="0">
            <a:solidFill>
              <a:schemeClr val="tx1">
                <a:lumMod val="95000"/>
                <a:lumOff val="5000"/>
              </a:schemeClr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Jáchymov-tolary</a:t>
          </a:r>
          <a:endParaRPr lang="cs-CZ" sz="14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1712065" y="1136156"/>
        <a:ext cx="6331824" cy="1032869"/>
      </dsp:txXfrm>
    </dsp:sp>
    <dsp:sp modelId="{D93A1797-B1DE-40F7-9D8B-776E4D3BF052}">
      <dsp:nvSpPr>
        <dsp:cNvPr id="0" name=""/>
        <dsp:cNvSpPr/>
      </dsp:nvSpPr>
      <dsp:spPr>
        <a:xfrm>
          <a:off x="103287" y="1239444"/>
          <a:ext cx="1608778" cy="826296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3B218D-A6FC-4CA3-8EDC-637DCBC48C55}">
      <dsp:nvSpPr>
        <dsp:cNvPr id="0" name=""/>
        <dsp:cNvSpPr/>
      </dsp:nvSpPr>
      <dsp:spPr>
        <a:xfrm>
          <a:off x="0" y="2272314"/>
          <a:ext cx="8043890" cy="1032869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URAN</a:t>
          </a:r>
          <a:endParaRPr lang="cs-CZ" sz="2000" kern="1200" dirty="0">
            <a:solidFill>
              <a:schemeClr val="tx1">
                <a:lumMod val="95000"/>
                <a:lumOff val="5000"/>
              </a:schemeClr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Nezdravé podmínky v dolech</a:t>
          </a:r>
          <a:endParaRPr lang="cs-CZ" sz="17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1712065" y="2272314"/>
        <a:ext cx="6331824" cy="1032869"/>
      </dsp:txXfrm>
    </dsp:sp>
    <dsp:sp modelId="{4EDF4086-BB3A-4FBD-BC1D-AC99FFE05553}">
      <dsp:nvSpPr>
        <dsp:cNvPr id="0" name=""/>
        <dsp:cNvSpPr/>
      </dsp:nvSpPr>
      <dsp:spPr>
        <a:xfrm>
          <a:off x="103287" y="2375600"/>
          <a:ext cx="1608778" cy="826296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F47279-1016-42BA-9083-FC0C093B42AC}">
      <dsp:nvSpPr>
        <dsp:cNvPr id="0" name=""/>
        <dsp:cNvSpPr/>
      </dsp:nvSpPr>
      <dsp:spPr>
        <a:xfrm>
          <a:off x="0" y="71435"/>
          <a:ext cx="7858180" cy="1006271"/>
        </a:xfrm>
        <a:prstGeom prst="roundRect">
          <a:avLst>
            <a:gd name="adj" fmla="val 1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UHLÍ</a:t>
          </a:r>
          <a:endParaRPr lang="cs-CZ" sz="1400" kern="1200" dirty="0">
            <a:solidFill>
              <a:schemeClr val="tx1">
                <a:lumMod val="95000"/>
                <a:lumOff val="5000"/>
              </a:schemeClr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Černé-</a:t>
          </a:r>
          <a:r>
            <a:rPr lang="cs-CZ" sz="1400" kern="1200" dirty="0" err="1" smtClean="0">
              <a:solidFill>
                <a:schemeClr val="tx1">
                  <a:lumMod val="95000"/>
                  <a:lumOff val="5000"/>
                </a:schemeClr>
              </a:solidFill>
            </a:rPr>
            <a:t>Kladno</a:t>
          </a:r>
          <a:r>
            <a:rPr lang="cs-CZ" sz="14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.Ostrava</a:t>
          </a:r>
          <a:endParaRPr lang="cs-CZ" sz="1400" kern="1200" dirty="0">
            <a:solidFill>
              <a:schemeClr val="tx1">
                <a:lumMod val="95000"/>
                <a:lumOff val="5000"/>
              </a:schemeClr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Hnědé-sever a západ Čech</a:t>
          </a:r>
          <a:endParaRPr lang="cs-CZ" sz="14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1672263" y="71435"/>
        <a:ext cx="6185916" cy="1006271"/>
      </dsp:txXfrm>
    </dsp:sp>
    <dsp:sp modelId="{9AAF48B5-83DB-4263-B8BA-77086284B4E0}">
      <dsp:nvSpPr>
        <dsp:cNvPr id="0" name=""/>
        <dsp:cNvSpPr/>
      </dsp:nvSpPr>
      <dsp:spPr>
        <a:xfrm>
          <a:off x="100627" y="100627"/>
          <a:ext cx="1571636" cy="805016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145841-6870-4F91-B005-602EB3BC8945}">
      <dsp:nvSpPr>
        <dsp:cNvPr id="0" name=""/>
        <dsp:cNvSpPr/>
      </dsp:nvSpPr>
      <dsp:spPr>
        <a:xfrm>
          <a:off x="0" y="1143013"/>
          <a:ext cx="7858180" cy="1006271"/>
        </a:xfrm>
        <a:prstGeom prst="roundRect">
          <a:avLst>
            <a:gd name="adj" fmla="val 10000"/>
          </a:avLst>
        </a:prstGeom>
        <a:solidFill>
          <a:schemeClr val="accent1">
            <a:shade val="50000"/>
            <a:hueOff val="230774"/>
            <a:satOff val="-16855"/>
            <a:lumOff val="30649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ROPA</a:t>
          </a:r>
          <a:endParaRPr lang="cs-CZ" sz="1900" kern="1200" dirty="0">
            <a:solidFill>
              <a:schemeClr val="tx1">
                <a:lumMod val="95000"/>
                <a:lumOff val="5000"/>
              </a:schemeClr>
            </a:solidFill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Jihovýchodní Morava</a:t>
          </a:r>
          <a:endParaRPr lang="cs-CZ" sz="15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1672263" y="1143013"/>
        <a:ext cx="6185916" cy="1006271"/>
      </dsp:txXfrm>
    </dsp:sp>
    <dsp:sp modelId="{352BEC29-DFF1-483F-8AEA-C1EFE5EC9A64}">
      <dsp:nvSpPr>
        <dsp:cNvPr id="0" name=""/>
        <dsp:cNvSpPr/>
      </dsp:nvSpPr>
      <dsp:spPr>
        <a:xfrm>
          <a:off x="136350" y="1207525"/>
          <a:ext cx="1571636" cy="805016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43073D-03EB-4ECF-8AB6-ED53BBD64D39}">
      <dsp:nvSpPr>
        <dsp:cNvPr id="0" name=""/>
        <dsp:cNvSpPr/>
      </dsp:nvSpPr>
      <dsp:spPr>
        <a:xfrm>
          <a:off x="0" y="2214565"/>
          <a:ext cx="7858180" cy="1214458"/>
        </a:xfrm>
        <a:prstGeom prst="roundRect">
          <a:avLst>
            <a:gd name="adj" fmla="val 10000"/>
          </a:avLst>
        </a:prstGeom>
        <a:solidFill>
          <a:schemeClr val="accent1">
            <a:shade val="50000"/>
            <a:hueOff val="230774"/>
            <a:satOff val="-16855"/>
            <a:lumOff val="30649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KAOLIN</a:t>
          </a:r>
          <a:endParaRPr lang="cs-CZ" sz="1900" kern="1200" dirty="0">
            <a:solidFill>
              <a:schemeClr val="tx1">
                <a:lumMod val="95000"/>
                <a:lumOff val="5000"/>
              </a:schemeClr>
            </a:solidFill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Výroba porcelánu</a:t>
          </a:r>
          <a:endParaRPr lang="cs-CZ" sz="1500" kern="1200" dirty="0">
            <a:solidFill>
              <a:schemeClr val="tx1">
                <a:lumMod val="95000"/>
                <a:lumOff val="5000"/>
              </a:schemeClr>
            </a:solidFill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Karlovy Vary,Plzeň,Znojmo</a:t>
          </a:r>
          <a:endParaRPr lang="cs-CZ" sz="15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1672263" y="2214565"/>
        <a:ext cx="6185916" cy="1214458"/>
      </dsp:txXfrm>
    </dsp:sp>
    <dsp:sp modelId="{F8462E34-92FB-4E3B-BCD3-CAADF410FFF6}">
      <dsp:nvSpPr>
        <dsp:cNvPr id="0" name=""/>
        <dsp:cNvSpPr/>
      </dsp:nvSpPr>
      <dsp:spPr>
        <a:xfrm>
          <a:off x="100627" y="2418517"/>
          <a:ext cx="1571636" cy="805016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60DB1F-F1A0-438B-85D9-95DCDA53750E}">
      <dsp:nvSpPr>
        <dsp:cNvPr id="0" name=""/>
        <dsp:cNvSpPr/>
      </dsp:nvSpPr>
      <dsp:spPr>
        <a:xfrm>
          <a:off x="0" y="0"/>
          <a:ext cx="8229600" cy="141436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solidFill>
                <a:srgbClr val="002060"/>
              </a:solidFill>
            </a:rPr>
            <a:t>OBILÍ</a:t>
          </a:r>
          <a:endParaRPr lang="cs-CZ" sz="2200" kern="1200" dirty="0">
            <a:solidFill>
              <a:srgbClr val="002060"/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>
              <a:solidFill>
                <a:srgbClr val="002060"/>
              </a:solidFill>
            </a:rPr>
            <a:t>Pšenice,žito,ječmen,oves,kukuřice</a:t>
          </a:r>
          <a:endParaRPr lang="cs-CZ" sz="1700" kern="1200" dirty="0">
            <a:solidFill>
              <a:srgbClr val="002060"/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>
              <a:solidFill>
                <a:srgbClr val="002060"/>
              </a:solidFill>
            </a:rPr>
            <a:t>Polabí,Haná,jižní Morava</a:t>
          </a:r>
          <a:endParaRPr lang="cs-CZ" sz="1700" kern="1200" dirty="0">
            <a:solidFill>
              <a:srgbClr val="002060"/>
            </a:solidFill>
          </a:endParaRPr>
        </a:p>
      </dsp:txBody>
      <dsp:txXfrm>
        <a:off x="1787356" y="0"/>
        <a:ext cx="6442243" cy="1414363"/>
      </dsp:txXfrm>
    </dsp:sp>
    <dsp:sp modelId="{59C68909-5F8E-41BC-944A-2645DC0C60CA}">
      <dsp:nvSpPr>
        <dsp:cNvPr id="0" name=""/>
        <dsp:cNvSpPr/>
      </dsp:nvSpPr>
      <dsp:spPr>
        <a:xfrm>
          <a:off x="141436" y="141436"/>
          <a:ext cx="1645920" cy="113149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3549386A-19D0-43B8-8507-7B82D687C776}">
      <dsp:nvSpPr>
        <dsp:cNvPr id="0" name=""/>
        <dsp:cNvSpPr/>
      </dsp:nvSpPr>
      <dsp:spPr>
        <a:xfrm>
          <a:off x="0" y="1555799"/>
          <a:ext cx="8229600" cy="1414363"/>
        </a:xfrm>
        <a:prstGeom prst="roundRect">
          <a:avLst>
            <a:gd name="adj" fmla="val 10000"/>
          </a:avLst>
        </a:prstGeom>
        <a:solidFill>
          <a:schemeClr val="accent3">
            <a:hueOff val="5812304"/>
            <a:satOff val="-18573"/>
            <a:lumOff val="-4706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solidFill>
                <a:schemeClr val="accent3">
                  <a:lumMod val="50000"/>
                </a:schemeClr>
              </a:solidFill>
            </a:rPr>
            <a:t>ŘEPA KRMNÁ A ŘEPA CUKROVKA</a:t>
          </a:r>
          <a:endParaRPr lang="cs-CZ" sz="2200" kern="1200" dirty="0">
            <a:solidFill>
              <a:schemeClr val="accent3">
                <a:lumMod val="50000"/>
              </a:schemeClr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>
              <a:solidFill>
                <a:schemeClr val="accent3">
                  <a:lumMod val="50000"/>
                </a:schemeClr>
              </a:solidFill>
            </a:rPr>
            <a:t>Střední Čechy,jihovýchodní Morava</a:t>
          </a:r>
          <a:endParaRPr lang="cs-CZ" sz="1700" kern="1200" dirty="0">
            <a:solidFill>
              <a:schemeClr val="accent3">
                <a:lumMod val="50000"/>
              </a:schemeClr>
            </a:solidFill>
          </a:endParaRPr>
        </a:p>
      </dsp:txBody>
      <dsp:txXfrm>
        <a:off x="1787356" y="1555799"/>
        <a:ext cx="6442243" cy="1414363"/>
      </dsp:txXfrm>
    </dsp:sp>
    <dsp:sp modelId="{D878BB91-24B0-4775-A1AF-0C8BD287278F}">
      <dsp:nvSpPr>
        <dsp:cNvPr id="0" name=""/>
        <dsp:cNvSpPr/>
      </dsp:nvSpPr>
      <dsp:spPr>
        <a:xfrm>
          <a:off x="141436" y="1697235"/>
          <a:ext cx="1645920" cy="113149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5C9E7CB0-D50E-46A6-9F31-99CDC55F94F1}">
      <dsp:nvSpPr>
        <dsp:cNvPr id="0" name=""/>
        <dsp:cNvSpPr/>
      </dsp:nvSpPr>
      <dsp:spPr>
        <a:xfrm>
          <a:off x="0" y="3111598"/>
          <a:ext cx="8229600" cy="1414363"/>
        </a:xfrm>
        <a:prstGeom prst="roundRect">
          <a:avLst>
            <a:gd name="adj" fmla="val 10000"/>
          </a:avLst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BRAMBORY</a:t>
          </a:r>
          <a:endParaRPr lang="cs-CZ" sz="2200" kern="1200" dirty="0">
            <a:solidFill>
              <a:schemeClr val="tx1">
                <a:lumMod val="95000"/>
                <a:lumOff val="5000"/>
              </a:schemeClr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Českomoravská vrchovina </a:t>
          </a:r>
          <a:endParaRPr lang="cs-CZ" sz="17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1787356" y="3111598"/>
        <a:ext cx="6442243" cy="1414363"/>
      </dsp:txXfrm>
    </dsp:sp>
    <dsp:sp modelId="{464B0C96-1E52-4688-9BC7-5A032ED380AB}">
      <dsp:nvSpPr>
        <dsp:cNvPr id="0" name=""/>
        <dsp:cNvSpPr/>
      </dsp:nvSpPr>
      <dsp:spPr>
        <a:xfrm>
          <a:off x="141436" y="3253035"/>
          <a:ext cx="1645920" cy="113149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950960-A8D3-4FA0-9496-C020F644254F}">
      <dsp:nvSpPr>
        <dsp:cNvPr id="0" name=""/>
        <dsp:cNvSpPr/>
      </dsp:nvSpPr>
      <dsp:spPr>
        <a:xfrm>
          <a:off x="0" y="0"/>
          <a:ext cx="8229600" cy="141436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CHMEL</a:t>
          </a:r>
          <a:endParaRPr lang="cs-CZ" sz="2200" kern="1200" dirty="0">
            <a:solidFill>
              <a:schemeClr val="tx1">
                <a:lumMod val="95000"/>
                <a:lumOff val="5000"/>
              </a:schemeClr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Výroba piva</a:t>
          </a:r>
          <a:endParaRPr lang="cs-CZ" sz="1700" kern="1200" dirty="0">
            <a:solidFill>
              <a:schemeClr val="tx1">
                <a:lumMod val="95000"/>
                <a:lumOff val="5000"/>
              </a:schemeClr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Žatecko</a:t>
          </a:r>
          <a:endParaRPr lang="cs-CZ" sz="17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1787356" y="0"/>
        <a:ext cx="6442243" cy="1414363"/>
      </dsp:txXfrm>
    </dsp:sp>
    <dsp:sp modelId="{781AEBBB-0FD9-4ACA-AB28-86460264547D}">
      <dsp:nvSpPr>
        <dsp:cNvPr id="0" name=""/>
        <dsp:cNvSpPr/>
      </dsp:nvSpPr>
      <dsp:spPr>
        <a:xfrm>
          <a:off x="141436" y="141436"/>
          <a:ext cx="1645920" cy="113149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z="12700" extrusionH="12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132365-36C3-4DE1-805D-5D5442088872}">
      <dsp:nvSpPr>
        <dsp:cNvPr id="0" name=""/>
        <dsp:cNvSpPr/>
      </dsp:nvSpPr>
      <dsp:spPr>
        <a:xfrm>
          <a:off x="0" y="1555799"/>
          <a:ext cx="8229600" cy="1414363"/>
        </a:xfrm>
        <a:prstGeom prst="roundRect">
          <a:avLst>
            <a:gd name="adj" fmla="val 10000"/>
          </a:avLst>
        </a:prstGeom>
        <a:solidFill>
          <a:schemeClr val="accent5">
            <a:hueOff val="3359277"/>
            <a:satOff val="4740"/>
            <a:lumOff val="-588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solidFill>
                <a:srgbClr val="FFFF00"/>
              </a:solidFill>
            </a:rPr>
            <a:t>VINNÁ RÉVA</a:t>
          </a:r>
          <a:endParaRPr lang="cs-CZ" sz="2200" kern="1200" dirty="0">
            <a:solidFill>
              <a:srgbClr val="FFFF00"/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>
              <a:solidFill>
                <a:srgbClr val="FFFF00"/>
              </a:solidFill>
            </a:rPr>
            <a:t>Podporoval král Karel IV.</a:t>
          </a:r>
          <a:endParaRPr lang="cs-CZ" sz="1700" kern="1200" dirty="0">
            <a:solidFill>
              <a:srgbClr val="FFFF00"/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>
              <a:solidFill>
                <a:srgbClr val="FFFF00"/>
              </a:solidFill>
            </a:rPr>
            <a:t>Mělnicko,jižní Morava</a:t>
          </a:r>
          <a:endParaRPr lang="cs-CZ" sz="1700" kern="1200" dirty="0">
            <a:solidFill>
              <a:srgbClr val="FFFF00"/>
            </a:solidFill>
          </a:endParaRPr>
        </a:p>
      </dsp:txBody>
      <dsp:txXfrm>
        <a:off x="1787356" y="1555799"/>
        <a:ext cx="6442243" cy="1414363"/>
      </dsp:txXfrm>
    </dsp:sp>
    <dsp:sp modelId="{7566A972-8EEB-4D6C-8014-B28609BAD697}">
      <dsp:nvSpPr>
        <dsp:cNvPr id="0" name=""/>
        <dsp:cNvSpPr/>
      </dsp:nvSpPr>
      <dsp:spPr>
        <a:xfrm>
          <a:off x="141436" y="1697235"/>
          <a:ext cx="1645920" cy="113149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z="12700" extrusionH="12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105FEC-5BDB-4F6F-B27F-3C7A8DA5BB75}">
      <dsp:nvSpPr>
        <dsp:cNvPr id="0" name=""/>
        <dsp:cNvSpPr/>
      </dsp:nvSpPr>
      <dsp:spPr>
        <a:xfrm>
          <a:off x="0" y="3111598"/>
          <a:ext cx="8229600" cy="1414363"/>
        </a:xfrm>
        <a:prstGeom prst="roundRect">
          <a:avLst>
            <a:gd name="adj" fmla="val 10000"/>
          </a:avLst>
        </a:prstGeom>
        <a:solidFill>
          <a:schemeClr val="accent5">
            <a:hueOff val="6718553"/>
            <a:satOff val="9479"/>
            <a:lumOff val="-1176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solidFill>
                <a:srgbClr val="002060"/>
              </a:solidFill>
            </a:rPr>
            <a:t>ZELENINA</a:t>
          </a:r>
          <a:endParaRPr lang="cs-CZ" sz="2200" kern="1200" dirty="0">
            <a:solidFill>
              <a:srgbClr val="002060"/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>
              <a:solidFill>
                <a:srgbClr val="002060"/>
              </a:solidFill>
            </a:rPr>
            <a:t>Litoměřicko,Mělnicko,Znojemsko</a:t>
          </a:r>
          <a:endParaRPr lang="cs-CZ" sz="1700" kern="1200" dirty="0">
            <a:solidFill>
              <a:srgbClr val="002060"/>
            </a:solidFill>
          </a:endParaRPr>
        </a:p>
      </dsp:txBody>
      <dsp:txXfrm>
        <a:off x="1787356" y="3111598"/>
        <a:ext cx="6442243" cy="1414363"/>
      </dsp:txXfrm>
    </dsp:sp>
    <dsp:sp modelId="{DE5936EA-FD93-43EF-A057-9D9B40F69A01}">
      <dsp:nvSpPr>
        <dsp:cNvPr id="0" name=""/>
        <dsp:cNvSpPr/>
      </dsp:nvSpPr>
      <dsp:spPr>
        <a:xfrm>
          <a:off x="141436" y="3253035"/>
          <a:ext cx="1645920" cy="113149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z="12700" extrusionH="12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#1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#2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4#3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4#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32D9693-C61C-4D78-BA08-0746A997BDBD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E2CC481-52A5-4916-A456-30294B2910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2D9693-C61C-4D78-BA08-0746A997BDBD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CC481-52A5-4916-A456-30294B29101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2D9693-C61C-4D78-BA08-0746A997BDBD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CC481-52A5-4916-A456-30294B29101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2D9693-C61C-4D78-BA08-0746A997BDBD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CC481-52A5-4916-A456-30294B29101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2D9693-C61C-4D78-BA08-0746A997BDBD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CC481-52A5-4916-A456-30294B29101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2D9693-C61C-4D78-BA08-0746A997BDBD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CC481-52A5-4916-A456-30294B291017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2D9693-C61C-4D78-BA08-0746A997BDBD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CC481-52A5-4916-A456-30294B2910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32D9693-C61C-4D78-BA08-0746A997BDBD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CC481-52A5-4916-A456-30294B29101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32D9693-C61C-4D78-BA08-0746A997BDBD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E2CC481-52A5-4916-A456-30294B29101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2D9693-C61C-4D78-BA08-0746A997BDBD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CC481-52A5-4916-A456-30294B2910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2D9693-C61C-4D78-BA08-0746A997BDBD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CC481-52A5-4916-A456-30294B2910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32D9693-C61C-4D78-BA08-0746A997BDBD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E2CC481-52A5-4916-A456-30294B29101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0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4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8886759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426771-teba-hnedeho-uhli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5786" y="2071678"/>
            <a:ext cx="2552700" cy="2101061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Bohatství a dary země</a:t>
            </a:r>
            <a:endParaRPr lang="cs-CZ" dirty="0"/>
          </a:p>
        </p:txBody>
      </p:sp>
      <p:pic>
        <p:nvPicPr>
          <p:cNvPr id="5" name="Obrázek 4" descr="vp_stezka_m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4810" y="4071942"/>
            <a:ext cx="1345416" cy="178595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ek 5" descr="MH900426537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3636" y="1785926"/>
            <a:ext cx="2500330" cy="250033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4.ročníku.</a:t>
            </a:r>
          </a:p>
          <a:p>
            <a:r>
              <a:rPr lang="cs-CZ" dirty="0" smtClean="0"/>
              <a:t>Je určena k výkladu.</a:t>
            </a:r>
          </a:p>
          <a:p>
            <a:r>
              <a:rPr lang="cs-CZ" dirty="0" smtClean="0"/>
              <a:t>Poslední dvě stránky slouží k opakování probrané látky. 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043890" cy="3305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Bohatství země-nerostné suroviny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500034" y="4929198"/>
            <a:ext cx="8043890" cy="1032869"/>
            <a:chOff x="0" y="2272314"/>
            <a:chExt cx="8043890" cy="1032869"/>
          </a:xfrm>
        </p:grpSpPr>
        <p:sp>
          <p:nvSpPr>
            <p:cNvPr id="6" name="Zaoblený obdélník 5"/>
            <p:cNvSpPr/>
            <p:nvPr/>
          </p:nvSpPr>
          <p:spPr>
            <a:xfrm>
              <a:off x="0" y="2272314"/>
              <a:ext cx="8043890" cy="1032869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" name="Zaoblený obdélník 4"/>
            <p:cNvSpPr/>
            <p:nvPr/>
          </p:nvSpPr>
          <p:spPr>
            <a:xfrm>
              <a:off x="1712065" y="2272314"/>
              <a:ext cx="6331824" cy="103286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60960" rIns="60960" bIns="60960" numCol="1" spcCol="1270" anchor="t" anchorCtr="0">
              <a:noAutofit/>
            </a:bodyPr>
            <a:lstStyle/>
            <a:p>
              <a:pPr lvl="0" algn="l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600" kern="1200"/>
            </a:p>
            <a:p>
              <a:pPr marL="114300" lvl="1" indent="-114300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endParaRPr lang="cs-CZ" sz="1200" kern="1200"/>
            </a:p>
            <a:p>
              <a:pPr marL="114300" lvl="1" indent="-114300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endParaRPr lang="cs-CZ" sz="1200" kern="1200"/>
            </a:p>
          </p:txBody>
        </p:sp>
      </p:grpSp>
      <p:sp>
        <p:nvSpPr>
          <p:cNvPr id="8" name="Zaoblený obdélník 7"/>
          <p:cNvSpPr/>
          <p:nvPr/>
        </p:nvSpPr>
        <p:spPr>
          <a:xfrm>
            <a:off x="571472" y="5000636"/>
            <a:ext cx="1608778" cy="826296"/>
          </a:xfrm>
          <a:prstGeom prst="roundRect">
            <a:avLst>
              <a:gd name="adj" fmla="val 1000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5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pic>
        <p:nvPicPr>
          <p:cNvPr id="9" name="Obrázek 8" descr="m02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034" y="4929198"/>
            <a:ext cx="1714512" cy="952249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2357422" y="5000636"/>
            <a:ext cx="3357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ŽELEZO A BAREVNÉ KOVY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28860" y="5500702"/>
            <a:ext cx="4286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Dnes pouze sběrné suroviny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00034" y="1214422"/>
          <a:ext cx="7858180" cy="3429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Bohatství země-nerostné suroviny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500034" y="4643446"/>
            <a:ext cx="7858180" cy="1285884"/>
            <a:chOff x="0" y="2327332"/>
            <a:chExt cx="7858180" cy="1071569"/>
          </a:xfrm>
        </p:grpSpPr>
        <p:sp>
          <p:nvSpPr>
            <p:cNvPr id="6" name="Zaoblený obdélník 5"/>
            <p:cNvSpPr/>
            <p:nvPr/>
          </p:nvSpPr>
          <p:spPr>
            <a:xfrm>
              <a:off x="0" y="2327332"/>
              <a:ext cx="7858180" cy="1071569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" name="Zaoblený obdélník 4"/>
            <p:cNvSpPr/>
            <p:nvPr/>
          </p:nvSpPr>
          <p:spPr>
            <a:xfrm>
              <a:off x="1678793" y="2327332"/>
              <a:ext cx="6179387" cy="107156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4770" tIns="64770" rIns="64770" bIns="64770" numCol="1" spcCol="1270" anchor="t" anchorCtr="0">
              <a:noAutofit/>
            </a:bodyPr>
            <a:lstStyle/>
            <a:p>
              <a:pPr lvl="0" algn="l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700" kern="1200"/>
            </a:p>
            <a:p>
              <a:pPr marL="114300" lvl="1" indent="-114300" algn="l" defTabSz="5778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endParaRPr lang="cs-CZ" sz="1300" kern="1200"/>
            </a:p>
            <a:p>
              <a:pPr marL="114300" lvl="1" indent="-114300" algn="l" defTabSz="5778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endParaRPr lang="cs-CZ" sz="1300" kern="1200"/>
            </a:p>
          </p:txBody>
        </p:sp>
      </p:grpSp>
      <p:sp>
        <p:nvSpPr>
          <p:cNvPr id="8" name="Zaoblený obdélník 7"/>
          <p:cNvSpPr/>
          <p:nvPr/>
        </p:nvSpPr>
        <p:spPr>
          <a:xfrm>
            <a:off x="571472" y="4786322"/>
            <a:ext cx="1571636" cy="857255"/>
          </a:xfrm>
          <a:prstGeom prst="roundRect">
            <a:avLst>
              <a:gd name="adj" fmla="val 1000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5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pic>
        <p:nvPicPr>
          <p:cNvPr id="9" name="Obrázek 8" descr="rock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1472" y="4786322"/>
            <a:ext cx="1571636" cy="989916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2285984" y="4786322"/>
            <a:ext cx="2571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VÁPENEC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57422" y="5286388"/>
            <a:ext cx="250033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Vápno,cement</a:t>
            </a:r>
            <a:endParaRPr lang="cs-CZ" sz="16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/>
          <a:lstStyle/>
          <a:p>
            <a:r>
              <a:rPr lang="cs-CZ" dirty="0" smtClean="0"/>
              <a:t>Dary země-úrodnost půdy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Dary země-úrodnost půdy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H900406694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5720" y="857232"/>
            <a:ext cx="2643206" cy="26432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Louky a pastviny</a:t>
            </a:r>
            <a:endParaRPr lang="cs-CZ" dirty="0"/>
          </a:p>
        </p:txBody>
      </p:sp>
      <p:pic>
        <p:nvPicPr>
          <p:cNvPr id="5" name="Obrázek 4" descr="MH900433248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3372" y="1357298"/>
            <a:ext cx="2857520" cy="2857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MH90043405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3042" y="3429000"/>
            <a:ext cx="2500331" cy="25003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 descr="MH900163978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86446" y="4214794"/>
            <a:ext cx="2643206" cy="26432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UŽ </a:t>
            </a:r>
            <a:r>
              <a:rPr lang="cs-CZ" dirty="0" smtClean="0"/>
              <a:t>UMÍM.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MINULOSTI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JEŠTĚ I V SOUČASNOSTI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Které nerostné suroviny se těžily a k čemu se využívaly?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Které nerostné suroviny se těží a k čemu se využívají?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000100" y="2857496"/>
            <a:ext cx="1214446" cy="64294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ZLATO</a:t>
            </a:r>
            <a:endParaRPr lang="cs-CZ" sz="20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857488" y="2928934"/>
            <a:ext cx="1285884" cy="64294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STŘÍBRO</a:t>
            </a:r>
            <a:endParaRPr lang="cs-CZ" sz="20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142976" y="4214818"/>
            <a:ext cx="1500198" cy="714380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URAN</a:t>
            </a:r>
            <a:endParaRPr lang="cs-CZ" sz="20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143240" y="4214818"/>
            <a:ext cx="1500198" cy="857256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ŽELEZO A BAREVNÉ KOVY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929190" y="2643182"/>
            <a:ext cx="2071702" cy="1071570"/>
          </a:xfrm>
          <a:prstGeom prst="ellipse">
            <a:avLst/>
          </a:prstGeom>
          <a:solidFill>
            <a:schemeClr val="bg2">
              <a:lumMod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ČERNÉ A HNĚDÉ UHLÍ</a:t>
            </a:r>
            <a:endParaRPr lang="cs-CZ" sz="2000" dirty="0"/>
          </a:p>
        </p:txBody>
      </p:sp>
      <p:sp>
        <p:nvSpPr>
          <p:cNvPr id="14" name="Elipsa 13"/>
          <p:cNvSpPr/>
          <p:nvPr/>
        </p:nvSpPr>
        <p:spPr>
          <a:xfrm>
            <a:off x="7143768" y="3000372"/>
            <a:ext cx="1785950" cy="785818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ROPA</a:t>
            </a:r>
            <a:endParaRPr lang="cs-CZ" sz="2000" dirty="0"/>
          </a:p>
        </p:txBody>
      </p:sp>
      <p:sp>
        <p:nvSpPr>
          <p:cNvPr id="15" name="Elipsa 14"/>
          <p:cNvSpPr/>
          <p:nvPr/>
        </p:nvSpPr>
        <p:spPr>
          <a:xfrm>
            <a:off x="4857752" y="4000504"/>
            <a:ext cx="1785950" cy="1000132"/>
          </a:xfrm>
          <a:prstGeom prst="ellips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KAOLIN</a:t>
            </a:r>
            <a:endParaRPr lang="cs-CZ" sz="2000" dirty="0"/>
          </a:p>
        </p:txBody>
      </p:sp>
      <p:sp>
        <p:nvSpPr>
          <p:cNvPr id="16" name="Elipsa 15"/>
          <p:cNvSpPr/>
          <p:nvPr/>
        </p:nvSpPr>
        <p:spPr>
          <a:xfrm>
            <a:off x="6858016" y="4357694"/>
            <a:ext cx="1928794" cy="642942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VÁPENEC</a:t>
            </a:r>
            <a:endParaRPr lang="cs-CZ" sz="20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VYJMENUJ DARY ZEMĚ A ŘEKNI, CO O NICH </a:t>
            </a:r>
            <a:r>
              <a:rPr lang="cs-CZ" dirty="0" smtClean="0"/>
              <a:t>VÍŠ.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6286512" y="2214554"/>
            <a:ext cx="1571636" cy="642942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FF00"/>
                </a:solidFill>
              </a:rPr>
              <a:t>brambory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285852" y="2214554"/>
            <a:ext cx="1500198" cy="57150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obilí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500430" y="2071678"/>
            <a:ext cx="2143140" cy="100013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rmná řepa a řepa cukrovka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285852" y="3786190"/>
            <a:ext cx="1714512" cy="100013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chmel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786182" y="3857628"/>
            <a:ext cx="2071702" cy="785818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inná réva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357950" y="3857628"/>
            <a:ext cx="2286016" cy="71438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zelenina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http://microsoft.com</a:t>
            </a:r>
            <a:r>
              <a:rPr lang="cs-CZ" dirty="0" smtClean="0"/>
              <a:t>.</a:t>
            </a:r>
          </a:p>
          <a:p>
            <a:r>
              <a:rPr lang="cs-CZ" sz="2400" dirty="0"/>
              <a:t>PAVEL AUGUSTA, František Honzák. </a:t>
            </a:r>
            <a:r>
              <a:rPr lang="cs-CZ" sz="2400" i="1" dirty="0"/>
              <a:t>Vlastivěda</a:t>
            </a:r>
            <a:r>
              <a:rPr lang="cs-CZ" sz="2400" dirty="0"/>
              <a:t>: </a:t>
            </a:r>
            <a:r>
              <a:rPr lang="cs-CZ" sz="2400" i="1" dirty="0"/>
              <a:t>pro 4.ročník</a:t>
            </a:r>
            <a:r>
              <a:rPr lang="cs-CZ" sz="2400" dirty="0"/>
              <a:t>. 3.vydání. Úvaly: SPL </a:t>
            </a:r>
            <a:r>
              <a:rPr lang="cs-CZ" sz="2400" dirty="0" err="1"/>
              <a:t>Práce,Albra</a:t>
            </a:r>
            <a:r>
              <a:rPr lang="cs-CZ" sz="2400" dirty="0"/>
              <a:t>, 2001. ISBN 80-86287-32-7. </a:t>
            </a:r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116</TotalTime>
  <Words>225</Words>
  <Application>Microsoft Office PowerPoint</Application>
  <PresentationFormat>Předvádění na obrazovce (4:3)</PresentationFormat>
  <Paragraphs>75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Prezentace aplikace PowerPoint</vt:lpstr>
      <vt:lpstr>Bohatství a dary země</vt:lpstr>
      <vt:lpstr>Anotace</vt:lpstr>
      <vt:lpstr>Bohatství země-nerostné suroviny</vt:lpstr>
      <vt:lpstr>Bohatství země-nerostné suroviny</vt:lpstr>
      <vt:lpstr>Dary země-úrodnost půdy</vt:lpstr>
      <vt:lpstr>Dary země-úrodnost půdy</vt:lpstr>
      <vt:lpstr>Louky a pastviny</vt:lpstr>
      <vt:lpstr>CO UŽ UMÍM.</vt:lpstr>
      <vt:lpstr>VYJMENUJ DARY ZEMĚ A ŘEKNI, CO O NICH VÍŠ.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Kačenka</cp:lastModifiedBy>
  <cp:revision>25</cp:revision>
  <dcterms:created xsi:type="dcterms:W3CDTF">2011-10-19T16:18:27Z</dcterms:created>
  <dcterms:modified xsi:type="dcterms:W3CDTF">2012-04-03T19:29:11Z</dcterms:modified>
</cp:coreProperties>
</file>