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6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0854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4426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3741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669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26513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94470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28785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3357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42676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67147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24756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9624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89240"/>
            <a:ext cx="9138606" cy="720080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1948234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škola hotelová a služeb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kern="1200" smtClean="0">
                          <a:solidFill>
                            <a:schemeClr val="dk1"/>
                          </a:solidFill>
                          <a:effectLst/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0"/>
                        <a:ea typeface="Calibri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Ing.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Libuše Hajná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CHE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CHE.0108.1F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Chemie – obecná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a anorganická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="0" dirty="0" smtClean="0">
                          <a:latin typeface="Arial CE" pitchFamily="34" charset="0"/>
                          <a:cs typeface="Arial CE" pitchFamily="34" charset="0"/>
                        </a:rPr>
                        <a:t>Test - obecná chemie</a:t>
                      </a:r>
                      <a:endParaRPr lang="cs-CZ" sz="900" b="0" dirty="0">
                        <a:solidFill>
                          <a:schemeClr val="tx1"/>
                        </a:solidFill>
                        <a:effectLst/>
                        <a:latin typeface="Arial CE" pitchFamily="34" charset="0"/>
                        <a:ea typeface="Calibri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prověří znalosti žáků z učiva obecné chemie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Atomové jádro, protonové číslo, oxid, síran, oxidační číslo, destilace, analýza, neutralizace, pH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15.12.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314802" y="1484784"/>
            <a:ext cx="45143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CHEMIE -  </a:t>
            </a:r>
            <a:r>
              <a:rPr lang="cs-CZ" sz="2000" b="1" dirty="0" smtClean="0"/>
              <a:t>Test-obecná chemie</a:t>
            </a:r>
            <a:endParaRPr lang="cs-CZ" sz="2000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01720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6205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/>
              <a:t>Test-obecná chemie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6808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1. Které </a:t>
            </a:r>
            <a:r>
              <a:rPr lang="cs-CZ" dirty="0"/>
              <a:t>částice jsou v atomovém jádře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Protony a nukleony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Protony a neutrony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Protony a elektrony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3492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2. Co udává protonové číslo?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Počet protonů a </a:t>
            </a:r>
            <a:r>
              <a:rPr lang="cs-CZ" dirty="0"/>
              <a:t>neutronů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Počet protonů, elektronů a neutronů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Počet protonů a </a:t>
            </a:r>
            <a:r>
              <a:rPr lang="cs-CZ" dirty="0"/>
              <a:t>elektronů</a:t>
            </a:r>
          </a:p>
        </p:txBody>
      </p:sp>
    </p:spTree>
    <p:extLst>
      <p:ext uri="{BB962C8B-B14F-4D97-AF65-F5344CB8AC3E}">
        <p14:creationId xmlns:p14="http://schemas.microsoft.com/office/powerpoint/2010/main" val="2420398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3. Jaký je název sloučeniny se vzorcem SiO</a:t>
            </a:r>
            <a:r>
              <a:rPr lang="cs-CZ" baseline="-25000" dirty="0" smtClean="0"/>
              <a:t>2</a:t>
            </a:r>
            <a:r>
              <a:rPr lang="cs-CZ" dirty="0"/>
              <a:t>?</a:t>
            </a:r>
            <a:endParaRPr lang="cs-CZ" baseline="-250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oxid seleničitý 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oxid křemičitý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oxid </a:t>
            </a:r>
            <a:r>
              <a:rPr lang="cs-CZ" dirty="0" smtClean="0"/>
              <a:t>siřičitý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136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4. Síran manganičitý má vzorec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MgSO</a:t>
            </a:r>
            <a:r>
              <a:rPr lang="cs-CZ" baseline="-25000" dirty="0" smtClean="0"/>
              <a:t>4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Mg(SO</a:t>
            </a:r>
            <a:r>
              <a:rPr lang="cs-CZ" baseline="-25000" dirty="0" smtClean="0"/>
              <a:t>4</a:t>
            </a:r>
            <a:r>
              <a:rPr lang="cs-CZ" dirty="0" smtClean="0"/>
              <a:t>)</a:t>
            </a:r>
            <a:r>
              <a:rPr lang="cs-CZ" baseline="-25000" dirty="0" smtClean="0"/>
              <a:t>2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err="1" smtClean="0"/>
              <a:t>Mn</a:t>
            </a:r>
            <a:r>
              <a:rPr lang="cs-CZ" dirty="0" smtClean="0"/>
              <a:t>(SO</a:t>
            </a:r>
            <a:r>
              <a:rPr lang="cs-CZ" baseline="-25000" dirty="0" smtClean="0"/>
              <a:t>4</a:t>
            </a:r>
            <a:r>
              <a:rPr lang="cs-CZ" dirty="0" smtClean="0"/>
              <a:t>)</a:t>
            </a:r>
            <a:r>
              <a:rPr lang="cs-CZ" baseline="-25000" dirty="0" smtClean="0"/>
              <a:t>2</a:t>
            </a:r>
            <a:endParaRPr lang="cs-CZ" baseline="-25000" dirty="0"/>
          </a:p>
          <a:p>
            <a:endParaRPr lang="cs-CZ" baseline="-25000" dirty="0"/>
          </a:p>
          <a:p>
            <a:endParaRPr lang="cs-CZ" baseline="-25000" dirty="0" smtClean="0"/>
          </a:p>
          <a:p>
            <a:endParaRPr lang="cs-CZ" baseline="-25000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7899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5. Destilace je metoda oddělování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kapaliny a pevné látky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dvou nemísitelných kapalin s různým bodem varu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dvou kapalin </a:t>
            </a:r>
            <a:r>
              <a:rPr lang="cs-CZ" dirty="0"/>
              <a:t>s různým bodem varu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9337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0" indent="0"/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6. Vyčíslete správně chemickou rovnici             </a:t>
            </a:r>
          </a:p>
          <a:p>
            <a:pPr marL="0" indent="0">
              <a:buNone/>
            </a:pPr>
            <a:r>
              <a:rPr lang="cs-CZ" dirty="0" smtClean="0"/>
              <a:t>                      H</a:t>
            </a:r>
            <a:r>
              <a:rPr lang="cs-CZ" baseline="-25000" dirty="0" smtClean="0"/>
              <a:t>2 </a:t>
            </a:r>
            <a:r>
              <a:rPr lang="cs-CZ" dirty="0" smtClean="0"/>
              <a:t> </a:t>
            </a:r>
            <a:r>
              <a:rPr lang="cs-CZ" dirty="0"/>
              <a:t>+ N</a:t>
            </a:r>
            <a:r>
              <a:rPr lang="cs-CZ" baseline="-25000" dirty="0"/>
              <a:t>2</a:t>
            </a:r>
            <a:r>
              <a:rPr lang="cs-CZ" dirty="0"/>
              <a:t> → </a:t>
            </a:r>
            <a:r>
              <a:rPr lang="cs-CZ" dirty="0" smtClean="0"/>
              <a:t>NH</a:t>
            </a:r>
            <a:r>
              <a:rPr lang="cs-CZ" baseline="-25000" dirty="0" smtClean="0"/>
              <a:t>3</a:t>
            </a:r>
          </a:p>
          <a:p>
            <a:pPr marL="0" indent="0">
              <a:buNone/>
            </a:pPr>
            <a:endParaRPr lang="cs-CZ" baseline="-250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  3H</a:t>
            </a:r>
            <a:r>
              <a:rPr lang="cs-CZ" baseline="-25000" dirty="0" smtClean="0"/>
              <a:t>2 </a:t>
            </a:r>
            <a:r>
              <a:rPr lang="cs-CZ" dirty="0" smtClean="0"/>
              <a:t> </a:t>
            </a:r>
            <a:r>
              <a:rPr lang="cs-CZ" dirty="0"/>
              <a:t>+ N</a:t>
            </a:r>
            <a:r>
              <a:rPr lang="cs-CZ" baseline="-25000" dirty="0"/>
              <a:t>2</a:t>
            </a:r>
            <a:r>
              <a:rPr lang="cs-CZ" dirty="0"/>
              <a:t> → </a:t>
            </a:r>
            <a:r>
              <a:rPr lang="cs-CZ" dirty="0" smtClean="0"/>
              <a:t>2NH</a:t>
            </a:r>
            <a:r>
              <a:rPr lang="cs-CZ" baseline="-25000" dirty="0" smtClean="0"/>
              <a:t>3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2H</a:t>
            </a:r>
            <a:r>
              <a:rPr lang="cs-CZ" baseline="-25000" dirty="0" smtClean="0"/>
              <a:t>2 </a:t>
            </a:r>
            <a:r>
              <a:rPr lang="cs-CZ" dirty="0" smtClean="0"/>
              <a:t> </a:t>
            </a:r>
            <a:r>
              <a:rPr lang="cs-CZ" dirty="0"/>
              <a:t>+ </a:t>
            </a:r>
            <a:r>
              <a:rPr lang="cs-CZ" dirty="0" smtClean="0"/>
              <a:t>3N</a:t>
            </a:r>
            <a:r>
              <a:rPr lang="cs-CZ" baseline="-25000" dirty="0" smtClean="0"/>
              <a:t>2</a:t>
            </a:r>
            <a:r>
              <a:rPr lang="cs-CZ" dirty="0" smtClean="0"/>
              <a:t> </a:t>
            </a:r>
            <a:r>
              <a:rPr lang="cs-CZ" dirty="0"/>
              <a:t>→ </a:t>
            </a:r>
            <a:r>
              <a:rPr lang="cs-CZ" dirty="0" smtClean="0"/>
              <a:t>3NH</a:t>
            </a:r>
            <a:r>
              <a:rPr lang="cs-CZ" baseline="-25000" dirty="0" smtClean="0"/>
              <a:t>3</a:t>
            </a:r>
          </a:p>
          <a:p>
            <a:pPr marL="514350" indent="-514350">
              <a:buFont typeface="+mj-lt"/>
              <a:buAutoNum type="alphaLcParenR"/>
            </a:pPr>
            <a:r>
              <a:rPr lang="cs-CZ" smtClean="0"/>
              <a:t>     H</a:t>
            </a:r>
            <a:r>
              <a:rPr lang="cs-CZ" baseline="-25000" smtClean="0"/>
              <a:t>2 </a:t>
            </a:r>
            <a:r>
              <a:rPr lang="cs-CZ" smtClean="0"/>
              <a:t> </a:t>
            </a:r>
            <a:r>
              <a:rPr lang="cs-CZ" dirty="0"/>
              <a:t>+ N</a:t>
            </a:r>
            <a:r>
              <a:rPr lang="cs-CZ" baseline="-25000" dirty="0"/>
              <a:t>2</a:t>
            </a:r>
            <a:r>
              <a:rPr lang="cs-CZ" dirty="0"/>
              <a:t> → 2NH</a:t>
            </a:r>
            <a:r>
              <a:rPr lang="cs-CZ" baseline="-25000" dirty="0"/>
              <a:t>3</a:t>
            </a:r>
            <a:endParaRPr lang="cs-CZ" baseline="-25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0042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7. Analýza je: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nahrazování 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rozklad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slučování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6026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8. Jaká je hodnota pH kyselých </a:t>
            </a:r>
            <a:r>
              <a:rPr lang="cs-CZ" dirty="0"/>
              <a:t>roztoků?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pH větší než 7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pH </a:t>
            </a:r>
            <a:r>
              <a:rPr lang="cs-CZ" dirty="0"/>
              <a:t>menší než 7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pH </a:t>
            </a:r>
            <a:r>
              <a:rPr lang="cs-CZ" dirty="0"/>
              <a:t>= 7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2383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9. Jak se mění hodnota oxidačního čísla prvku při oxidaci?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oxidační </a:t>
            </a:r>
            <a:r>
              <a:rPr lang="cs-CZ" dirty="0" smtClean="0"/>
              <a:t>číslo prvku se nemění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prvek snižuje </a:t>
            </a:r>
            <a:r>
              <a:rPr lang="cs-CZ" dirty="0"/>
              <a:t>oxidační číslo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prvek zvyšuje </a:t>
            </a:r>
            <a:r>
              <a:rPr lang="cs-CZ" dirty="0"/>
              <a:t>oxidační </a:t>
            </a:r>
            <a:r>
              <a:rPr lang="cs-CZ" dirty="0" smtClean="0"/>
              <a:t>číslo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9293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10. Která </a:t>
            </a:r>
            <a:r>
              <a:rPr lang="cs-CZ" dirty="0"/>
              <a:t>rovnice vyjadřuje </a:t>
            </a:r>
            <a:r>
              <a:rPr lang="cs-CZ" dirty="0" smtClean="0"/>
              <a:t>průběh </a:t>
            </a:r>
            <a:r>
              <a:rPr lang="cs-CZ" dirty="0"/>
              <a:t>neutralizace?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CuSO</a:t>
            </a:r>
            <a:r>
              <a:rPr lang="cs-CZ" baseline="-25000" dirty="0" smtClean="0"/>
              <a:t>4</a:t>
            </a:r>
            <a:r>
              <a:rPr lang="cs-CZ" dirty="0" smtClean="0"/>
              <a:t> </a:t>
            </a:r>
            <a:r>
              <a:rPr lang="cs-CZ" dirty="0"/>
              <a:t>+ </a:t>
            </a:r>
            <a:r>
              <a:rPr lang="cs-CZ" dirty="0" err="1"/>
              <a:t>Fe</a:t>
            </a:r>
            <a:r>
              <a:rPr lang="cs-CZ" dirty="0"/>
              <a:t> → FeSO</a:t>
            </a:r>
            <a:r>
              <a:rPr lang="cs-CZ" baseline="-25000" dirty="0"/>
              <a:t>4</a:t>
            </a:r>
            <a:r>
              <a:rPr lang="cs-CZ" dirty="0"/>
              <a:t> + </a:t>
            </a:r>
            <a:r>
              <a:rPr lang="cs-CZ" dirty="0" err="1"/>
              <a:t>Cu</a:t>
            </a:r>
            <a:endParaRPr lang="cs-CZ" dirty="0"/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CaCO</a:t>
            </a:r>
            <a:r>
              <a:rPr lang="cs-CZ" baseline="-25000" dirty="0"/>
              <a:t>3</a:t>
            </a:r>
            <a:r>
              <a:rPr lang="cs-CZ" dirty="0"/>
              <a:t> → </a:t>
            </a:r>
            <a:r>
              <a:rPr lang="cs-CZ" dirty="0" err="1"/>
              <a:t>CaO</a:t>
            </a:r>
            <a:r>
              <a:rPr lang="cs-CZ" dirty="0"/>
              <a:t> + </a:t>
            </a:r>
            <a:r>
              <a:rPr lang="cs-CZ" dirty="0" smtClean="0"/>
              <a:t>CO</a:t>
            </a:r>
            <a:r>
              <a:rPr lang="cs-CZ" baseline="-25000" dirty="0" smtClean="0"/>
              <a:t>2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err="1"/>
              <a:t>HCl</a:t>
            </a:r>
            <a:r>
              <a:rPr lang="cs-CZ" dirty="0"/>
              <a:t>  + </a:t>
            </a:r>
            <a:r>
              <a:rPr lang="cs-CZ" dirty="0" err="1"/>
              <a:t>NaOH</a:t>
            </a:r>
            <a:r>
              <a:rPr lang="cs-CZ" dirty="0"/>
              <a:t>  → H</a:t>
            </a:r>
            <a:r>
              <a:rPr lang="cs-CZ" baseline="-25000" dirty="0"/>
              <a:t>2</a:t>
            </a:r>
            <a:r>
              <a:rPr lang="cs-CZ" dirty="0"/>
              <a:t>O  +  </a:t>
            </a:r>
            <a:r>
              <a:rPr lang="cs-CZ" dirty="0" err="1"/>
              <a:t>NaCl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4423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296</TotalTime>
  <Words>300</Words>
  <Application>Microsoft Office PowerPoint</Application>
  <PresentationFormat>Předvádění na obrazovce (4:3)</PresentationFormat>
  <Paragraphs>79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7" baseType="lpstr">
      <vt:lpstr>Arial</vt:lpstr>
      <vt:lpstr>Arial CE</vt:lpstr>
      <vt:lpstr>Calibri</vt:lpstr>
      <vt:lpstr>Times New Roman</vt:lpstr>
      <vt:lpstr>Motiv systému Office</vt:lpstr>
      <vt:lpstr>Prezentace aplikace PowerPoint</vt:lpstr>
      <vt:lpstr>Test-obecná chemie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   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Oxidy</dc:title>
  <dc:creator>Hajný</dc:creator>
  <cp:lastModifiedBy>Zdeněk Laski</cp:lastModifiedBy>
  <cp:revision>112</cp:revision>
  <dcterms:created xsi:type="dcterms:W3CDTF">2012-10-23T21:39:56Z</dcterms:created>
  <dcterms:modified xsi:type="dcterms:W3CDTF">2014-06-05T08:31:01Z</dcterms:modified>
</cp:coreProperties>
</file>