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854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42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374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66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6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44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87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335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267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714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47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7FA04-CD01-409F-8883-9D650048E59E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A6A36-FDA3-444D-9FDA-E7F1AFC98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62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9240"/>
            <a:ext cx="9138606" cy="720080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38840"/>
              </p:ext>
            </p:extLst>
          </p:nvPr>
        </p:nvGraphicFramePr>
        <p:xfrm>
          <a:off x="474492" y="1927027"/>
          <a:ext cx="8195016" cy="34577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škola hotelová a služeb Kroměříž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kern="1200" smtClean="0">
                          <a:solidFill>
                            <a:schemeClr val="dk1"/>
                          </a:solidFill>
                          <a:effectLst/>
                          <a:latin typeface="Arial CE" pitchFamily="34" charset="0"/>
                          <a:ea typeface="+mn-ea"/>
                          <a:cs typeface="Arial CE" pitchFamily="34" charset="0"/>
                        </a:rPr>
                        <a:t>CZ.1.07/1.5.00/34.0911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Ing.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Libuše Hajná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 CHE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CHE.0113.1F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Chemie -  obecná </a:t>
                      </a: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 anorganická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0" smtClean="0">
                          <a:latin typeface="Arial CE" pitchFamily="34" charset="0"/>
                          <a:cs typeface="Arial CE" pitchFamily="34" charset="0"/>
                        </a:rPr>
                        <a:t>Test - </a:t>
                      </a:r>
                      <a:r>
                        <a:rPr lang="cs-CZ" sz="900" b="0" dirty="0" smtClean="0">
                          <a:latin typeface="Arial CE" pitchFamily="34" charset="0"/>
                          <a:cs typeface="Arial CE" pitchFamily="34" charset="0"/>
                        </a:rPr>
                        <a:t>vodík, kyslík</a:t>
                      </a:r>
                      <a:endParaRPr lang="cs-CZ" sz="900" b="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2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prověří znalosti žáků ze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znalostí o vodíku a kyslíku a jejich sloučeninách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Extrakce, lisování, ztužování, tvrdost vody, atmosférická, povrchová a podzemní voda, hydráty, destilace, analýza, substituce, ozon, freony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7.1.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314802" y="1484784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CHEMIE -  </a:t>
            </a:r>
            <a:r>
              <a:rPr lang="cs-CZ" sz="2000" b="1" dirty="0" smtClean="0"/>
              <a:t>Test- vodík, kyslík</a:t>
            </a:r>
            <a:endParaRPr lang="cs-CZ" sz="20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1635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20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Test- vodík, kyslík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680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Která rovnice vyjadřuje laboratorní výrobu vodíku?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 H</a:t>
            </a:r>
            <a:r>
              <a:rPr lang="cs-CZ" baseline="-25000" dirty="0" smtClean="0"/>
              <a:t>2</a:t>
            </a:r>
            <a:r>
              <a:rPr lang="cs-CZ" dirty="0" smtClean="0"/>
              <a:t>O </a:t>
            </a:r>
            <a:r>
              <a:rPr lang="cs-CZ" dirty="0"/>
              <a:t>+ C → CO + H</a:t>
            </a:r>
            <a:r>
              <a:rPr lang="cs-CZ" baseline="-25000" dirty="0"/>
              <a:t>2</a:t>
            </a:r>
            <a:r>
              <a:rPr lang="cs-CZ" dirty="0"/>
              <a:t> </a:t>
            </a:r>
            <a:endParaRPr lang="cs-CZ" dirty="0" smtClean="0"/>
          </a:p>
          <a:p>
            <a:pPr marL="514350" indent="-514350">
              <a:buAutoNum type="alphaLcParenR" startAt="2"/>
            </a:pPr>
            <a:r>
              <a:rPr lang="cs-CZ" dirty="0" smtClean="0"/>
              <a:t> </a:t>
            </a:r>
            <a:r>
              <a:rPr lang="cs-CZ" dirty="0" err="1" smtClean="0"/>
              <a:t>Zn</a:t>
            </a:r>
            <a:r>
              <a:rPr lang="cs-CZ" dirty="0" smtClean="0"/>
              <a:t> </a:t>
            </a:r>
            <a:r>
              <a:rPr lang="cs-CZ" dirty="0"/>
              <a:t>+ 2 </a:t>
            </a:r>
            <a:r>
              <a:rPr lang="cs-CZ" dirty="0" err="1"/>
              <a:t>HCl</a:t>
            </a:r>
            <a:r>
              <a:rPr lang="cs-CZ" dirty="0"/>
              <a:t> → ZnCl</a:t>
            </a:r>
            <a:r>
              <a:rPr lang="cs-CZ" baseline="-25000" dirty="0"/>
              <a:t>2</a:t>
            </a:r>
            <a:r>
              <a:rPr lang="cs-CZ" dirty="0"/>
              <a:t> +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</a:p>
          <a:p>
            <a:pPr marL="0" indent="0">
              <a:buNone/>
            </a:pPr>
            <a:r>
              <a:rPr lang="cs-CZ" dirty="0" smtClean="0"/>
              <a:t>c</a:t>
            </a:r>
            <a:r>
              <a:rPr lang="cs-CZ" dirty="0"/>
              <a:t>) </a:t>
            </a:r>
            <a:r>
              <a:rPr lang="cs-CZ" dirty="0" smtClean="0"/>
              <a:t>  </a:t>
            </a:r>
            <a:r>
              <a:rPr lang="cs-CZ" dirty="0" err="1" smtClean="0"/>
              <a:t>CuO</a:t>
            </a:r>
            <a:r>
              <a:rPr lang="cs-CZ" dirty="0" smtClean="0"/>
              <a:t>  </a:t>
            </a:r>
            <a:r>
              <a:rPr lang="cs-CZ" dirty="0"/>
              <a:t>+  H</a:t>
            </a:r>
            <a:r>
              <a:rPr lang="cs-CZ" baseline="-25000" dirty="0"/>
              <a:t>2</a:t>
            </a:r>
            <a:r>
              <a:rPr lang="cs-CZ" dirty="0"/>
              <a:t>   →   </a:t>
            </a:r>
            <a:r>
              <a:rPr lang="cs-CZ" dirty="0" err="1"/>
              <a:t>Cu</a:t>
            </a:r>
            <a:r>
              <a:rPr lang="cs-CZ" dirty="0"/>
              <a:t>  +  H</a:t>
            </a:r>
            <a:r>
              <a:rPr lang="cs-CZ" baseline="-25000" dirty="0"/>
              <a:t>2</a:t>
            </a:r>
            <a:r>
              <a:rPr lang="cs-CZ" dirty="0"/>
              <a:t>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349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2</a:t>
            </a:r>
            <a:r>
              <a:rPr lang="cs-CZ" dirty="0"/>
              <a:t>. Kde se používá vodík v potravinářství?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při extrakci tuků</a:t>
            </a:r>
            <a:endParaRPr lang="cs-CZ" dirty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při lisování </a:t>
            </a:r>
            <a:r>
              <a:rPr lang="cs-CZ" dirty="0"/>
              <a:t>tuků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při ztužování </a:t>
            </a:r>
            <a:r>
              <a:rPr lang="cs-CZ" dirty="0"/>
              <a:t>tuků</a:t>
            </a:r>
          </a:p>
        </p:txBody>
      </p:sp>
    </p:spTree>
    <p:extLst>
      <p:ext uri="{BB962C8B-B14F-4D97-AF65-F5344CB8AC3E}">
        <p14:creationId xmlns:p14="http://schemas.microsoft.com/office/powerpoint/2010/main" val="242039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3. Kterou tvrdost lze odstranit varem</a:t>
            </a:r>
            <a:endParaRPr lang="cs-CZ" baseline="-250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přechodnou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trvalou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žádnou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13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4. Která voda má nejvyšší tvrdost?</a:t>
            </a:r>
          </a:p>
          <a:p>
            <a:pPr marL="514350" indent="-514350">
              <a:buAutoNum type="alphaLcParenR"/>
            </a:pPr>
            <a:r>
              <a:rPr lang="cs-CZ" dirty="0" smtClean="0"/>
              <a:t>povrchová</a:t>
            </a:r>
          </a:p>
          <a:p>
            <a:pPr marL="514350" indent="-514350">
              <a:buAutoNum type="alphaLcParenR"/>
            </a:pPr>
            <a:r>
              <a:rPr lang="cs-CZ" dirty="0" smtClean="0"/>
              <a:t>podzemní</a:t>
            </a:r>
          </a:p>
          <a:p>
            <a:pPr marL="514350" indent="-514350">
              <a:buAutoNum type="alphaLcParenR"/>
            </a:pPr>
            <a:r>
              <a:rPr lang="cs-CZ" dirty="0" err="1" smtClean="0"/>
              <a:t>atmosferická</a:t>
            </a:r>
            <a:endParaRPr lang="cs-CZ" dirty="0" smtClean="0"/>
          </a:p>
          <a:p>
            <a:pPr marL="514350" indent="-514350">
              <a:buAutoNum type="alphaLcParenR"/>
            </a:pPr>
            <a:endParaRPr lang="cs-CZ" baseline="-25000" dirty="0"/>
          </a:p>
          <a:p>
            <a:endParaRPr lang="cs-CZ" baseline="-25000" dirty="0" smtClean="0"/>
          </a:p>
          <a:p>
            <a:endParaRPr lang="cs-CZ" baseline="-25000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789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5. Co jsou to hydráty?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látky které jsou rozpustné ve vodě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látky </a:t>
            </a:r>
            <a:r>
              <a:rPr lang="cs-CZ" dirty="0"/>
              <a:t>které </a:t>
            </a:r>
            <a:r>
              <a:rPr lang="cs-CZ" dirty="0" smtClean="0"/>
              <a:t>reagují s vodou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látky které mají v molekule krystalovanou vodu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933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6. Které sloučeniny nemají v molekule vázaný kyslík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sírany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sulfidy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siřičitany</a:t>
            </a:r>
            <a:endParaRPr lang="cs-CZ" baseline="-25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004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7. Podstatou výroby kyslíku je:</a:t>
            </a:r>
          </a:p>
          <a:p>
            <a:pPr marL="0" indent="0">
              <a:buNone/>
            </a:pPr>
            <a:r>
              <a:rPr lang="cs-CZ" dirty="0" smtClean="0"/>
              <a:t>a) destilace </a:t>
            </a:r>
            <a:r>
              <a:rPr lang="cs-CZ" dirty="0"/>
              <a:t>zkapalněného vzduchu</a:t>
            </a:r>
          </a:p>
          <a:p>
            <a:pPr marL="0" indent="0">
              <a:buNone/>
            </a:pPr>
            <a:r>
              <a:rPr lang="cs-CZ" dirty="0" smtClean="0"/>
              <a:t>b) analýza </a:t>
            </a:r>
            <a:r>
              <a:rPr lang="cs-CZ" dirty="0"/>
              <a:t>zkapalněného </a:t>
            </a:r>
            <a:r>
              <a:rPr lang="cs-CZ" dirty="0" smtClean="0"/>
              <a:t>vzduchu</a:t>
            </a:r>
          </a:p>
          <a:p>
            <a:pPr marL="0" indent="0">
              <a:buNone/>
            </a:pPr>
            <a:r>
              <a:rPr lang="cs-CZ" dirty="0"/>
              <a:t>c) s</a:t>
            </a:r>
            <a:r>
              <a:rPr lang="cs-CZ" dirty="0" smtClean="0"/>
              <a:t>ubstituce zkapalněného </a:t>
            </a:r>
            <a:r>
              <a:rPr lang="cs-CZ" dirty="0"/>
              <a:t>vzduchu</a:t>
            </a:r>
          </a:p>
        </p:txBody>
      </p:sp>
    </p:spTree>
    <p:extLst>
      <p:ext uri="{BB962C8B-B14F-4D97-AF65-F5344CB8AC3E}">
        <p14:creationId xmlns:p14="http://schemas.microsoft.com/office/powerpoint/2010/main" val="401602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8. Která rovnice vyjadřuje vznik ozonu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+ O →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  +  O</a:t>
            </a:r>
            <a:r>
              <a:rPr lang="cs-CZ" baseline="-25000" dirty="0" smtClean="0"/>
              <a:t>3 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 smtClean="0"/>
              <a:t>2O </a:t>
            </a:r>
            <a:r>
              <a:rPr lang="cs-CZ" dirty="0"/>
              <a:t>+ </a:t>
            </a:r>
            <a:r>
              <a:rPr lang="cs-CZ" dirty="0" smtClean="0"/>
              <a:t>O </a:t>
            </a:r>
            <a:r>
              <a:rPr lang="cs-CZ" dirty="0"/>
              <a:t>→ O</a:t>
            </a:r>
            <a:r>
              <a:rPr lang="cs-CZ" baseline="-25000" dirty="0"/>
              <a:t>3 </a:t>
            </a:r>
            <a:endParaRPr lang="cs-CZ" baseline="-250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O</a:t>
            </a:r>
            <a:r>
              <a:rPr lang="cs-CZ" baseline="-25000" dirty="0"/>
              <a:t>2</a:t>
            </a:r>
            <a:r>
              <a:rPr lang="cs-CZ" dirty="0"/>
              <a:t> + O → O</a:t>
            </a:r>
            <a:r>
              <a:rPr lang="cs-CZ" baseline="-25000" dirty="0"/>
              <a:t>3 </a:t>
            </a:r>
          </a:p>
        </p:txBody>
      </p:sp>
    </p:spTree>
    <p:extLst>
      <p:ext uri="{BB962C8B-B14F-4D97-AF65-F5344CB8AC3E}">
        <p14:creationId xmlns:p14="http://schemas.microsoft.com/office/powerpoint/2010/main" val="268238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9</a:t>
            </a:r>
            <a:r>
              <a:rPr lang="cs-CZ" dirty="0"/>
              <a:t>. Co jsou </a:t>
            </a:r>
            <a:r>
              <a:rPr lang="cs-CZ" dirty="0" smtClean="0"/>
              <a:t>freony? </a:t>
            </a:r>
          </a:p>
          <a:p>
            <a:pPr marL="0" indent="0">
              <a:buNone/>
            </a:pPr>
            <a:r>
              <a:rPr lang="cs-CZ" dirty="0" smtClean="0"/>
              <a:t>a) anorganické halogenované sloučeniny</a:t>
            </a:r>
          </a:p>
          <a:p>
            <a:pPr marL="0" indent="0">
              <a:buNone/>
            </a:pPr>
            <a:r>
              <a:rPr lang="cs-CZ" dirty="0" smtClean="0"/>
              <a:t>b) kyslíkaté </a:t>
            </a:r>
            <a:r>
              <a:rPr lang="cs-CZ" dirty="0"/>
              <a:t>halogenované </a:t>
            </a:r>
            <a:r>
              <a:rPr lang="cs-CZ" dirty="0" smtClean="0"/>
              <a:t>sloučeniny</a:t>
            </a:r>
          </a:p>
          <a:p>
            <a:pPr marL="0" indent="0">
              <a:buNone/>
            </a:pPr>
            <a:r>
              <a:rPr lang="cs-CZ" dirty="0" smtClean="0"/>
              <a:t>c) organické </a:t>
            </a:r>
            <a:r>
              <a:rPr lang="cs-CZ" dirty="0"/>
              <a:t>halogenované sloučeniny</a:t>
            </a:r>
          </a:p>
        </p:txBody>
      </p:sp>
    </p:spTree>
    <p:extLst>
      <p:ext uri="{BB962C8B-B14F-4D97-AF65-F5344CB8AC3E}">
        <p14:creationId xmlns:p14="http://schemas.microsoft.com/office/powerpoint/2010/main" val="6592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10. Jaké účinky má ozon</a:t>
            </a:r>
          </a:p>
          <a:p>
            <a:pPr marL="0" indent="0">
              <a:buNone/>
            </a:pPr>
            <a:r>
              <a:rPr lang="cs-CZ" dirty="0" smtClean="0"/>
              <a:t>a) má </a:t>
            </a:r>
            <a:r>
              <a:rPr lang="cs-CZ" dirty="0"/>
              <a:t>silné </a:t>
            </a:r>
            <a:r>
              <a:rPr lang="cs-CZ" dirty="0" smtClean="0"/>
              <a:t>redukční </a:t>
            </a:r>
            <a:r>
              <a:rPr lang="cs-CZ" dirty="0"/>
              <a:t>účinky</a:t>
            </a:r>
          </a:p>
          <a:p>
            <a:pPr marL="0" indent="0">
              <a:buNone/>
            </a:pPr>
            <a:r>
              <a:rPr lang="cs-CZ" dirty="0" smtClean="0"/>
              <a:t>b) má </a:t>
            </a:r>
            <a:r>
              <a:rPr lang="cs-CZ" dirty="0"/>
              <a:t>silné </a:t>
            </a:r>
            <a:r>
              <a:rPr lang="cs-CZ" dirty="0" smtClean="0"/>
              <a:t>oxidační účinky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c) má </a:t>
            </a:r>
            <a:r>
              <a:rPr lang="cs-CZ" dirty="0"/>
              <a:t>silné </a:t>
            </a:r>
            <a:r>
              <a:rPr lang="cs-CZ" dirty="0" smtClean="0"/>
              <a:t>neutralizační </a:t>
            </a:r>
            <a:r>
              <a:rPr lang="cs-CZ" dirty="0"/>
              <a:t>účinky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42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321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Arial CE</vt:lpstr>
      <vt:lpstr>Calibri</vt:lpstr>
      <vt:lpstr>Times New Roman</vt:lpstr>
      <vt:lpstr>Motiv systému Office</vt:lpstr>
      <vt:lpstr>Prezentace aplikace PowerPoint</vt:lpstr>
      <vt:lpstr>Test- vodík, kyslík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Oxidy</dc:title>
  <dc:creator>Hajný</dc:creator>
  <cp:lastModifiedBy>Zdeněk Laski</cp:lastModifiedBy>
  <cp:revision>122</cp:revision>
  <dcterms:created xsi:type="dcterms:W3CDTF">2012-10-23T21:39:56Z</dcterms:created>
  <dcterms:modified xsi:type="dcterms:W3CDTF">2014-06-05T08:32:34Z</dcterms:modified>
</cp:coreProperties>
</file>