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image" Target="../media/image5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A1clav_Klaus" TargetMode="External"/><Relationship Id="rId2" Type="http://schemas.openxmlformats.org/officeDocument/2006/relationships/hyperlink" Target="http://cs.wikipedia.org/wiki/V%C3%A1clav_Havel" TargetMode="External"/><Relationship Id="rId1" Type="http://schemas.openxmlformats.org/officeDocument/2006/relationships/hyperlink" Target="http://cs.wikipedia.org/wiki/Tom%C3%A1%C5%A1_Garrigue_Masaryk" TargetMode="External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image" Target="../media/image1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A1clav_Havel" TargetMode="External"/><Relationship Id="rId2" Type="http://schemas.openxmlformats.org/officeDocument/2006/relationships/hyperlink" Target="http://cs.wikipedia.org/wiki/Tom%C3%A1%C5%A1_Garrigue_Masaryk" TargetMode="External"/><Relationship Id="rId1" Type="http://schemas.openxmlformats.org/officeDocument/2006/relationships/image" Target="../media/image1.jpeg"/><Relationship Id="rId4" Type="http://schemas.openxmlformats.org/officeDocument/2006/relationships/hyperlink" Target="http://cs.wikipedia.org/wiki/V%C3%A1clav_Klaus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baseline="0" dirty="0" smtClean="0"/>
            <a:t>VY_32_INOVACE_08_Vlastivěda 4.ročník_Stát a jeho představitelé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Iveta </a:t>
          </a:r>
          <a:r>
            <a:rPr lang="cs-CZ" sz="2000" dirty="0" smtClean="0"/>
            <a:t>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Téma:Stát a jeho představitelé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8984D76-578B-40E1-A62F-B18DFB998AC5}" type="presOf" srcId="{757F3AB3-0718-4624-B441-E567A8F0AB56}" destId="{333A1088-737F-45CB-B68E-254E46348037}" srcOrd="0" destOrd="0" presId="urn:microsoft.com/office/officeart/2005/8/layout/target3"/>
    <dgm:cxn modelId="{4F62B150-9DD2-4885-8450-D95167E0D05E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633B909-89E1-475E-A30C-6908BC19892C}" type="presOf" srcId="{B651F6E3-6281-48DB-9319-2AEAFDAE7572}" destId="{619D679B-A015-4ECF-8348-D1034C574F40}" srcOrd="0" destOrd="0" presId="urn:microsoft.com/office/officeart/2005/8/layout/target3"/>
    <dgm:cxn modelId="{393238D5-CD0F-438C-8B7A-431D006445E7}" type="presOf" srcId="{D8197B8C-B260-4A16-BDF4-0947B075E274}" destId="{25B08C86-7E15-44DC-BE7F-FFB55DD49D12}" srcOrd="0" destOrd="0" presId="urn:microsoft.com/office/officeart/2005/8/layout/target3"/>
    <dgm:cxn modelId="{E7FC7EA5-7BA9-490F-8681-DF45C5A3845D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80FB2F5-2C59-432A-BFF1-7CB355093906}" type="presOf" srcId="{B651F6E3-6281-48DB-9319-2AEAFDAE7572}" destId="{6BB5E863-4638-4E1D-BFDE-399D028AC4ED}" srcOrd="1" destOrd="0" presId="urn:microsoft.com/office/officeart/2005/8/layout/target3"/>
    <dgm:cxn modelId="{9A806154-BD90-4641-ACCD-25BCF671FC1D}" type="presOf" srcId="{D1B46980-6531-4606-95E6-44980827E919}" destId="{6140AFEC-043D-4C43-A2F9-D0F5331DF3A3}" srcOrd="0" destOrd="0" presId="urn:microsoft.com/office/officeart/2005/8/layout/target3"/>
    <dgm:cxn modelId="{E366E5B2-D7AA-481B-A12D-D9BF33F49B9A}" type="presOf" srcId="{D8197B8C-B260-4A16-BDF4-0947B075E274}" destId="{5A5FFA88-C948-4069-8E93-59FA12366E83}" srcOrd="1" destOrd="0" presId="urn:microsoft.com/office/officeart/2005/8/layout/target3"/>
    <dgm:cxn modelId="{2A362794-B953-469D-9D97-C309DCAEF274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669B4C0-9F59-417E-A626-C32E309A8F98}" type="presOf" srcId="{4C35D32F-0EAB-4CD7-82EE-45574DC2A586}" destId="{8BEBB6EC-1DAA-4CAC-8A25-BC0FCBD5DBD5}" srcOrd="0" destOrd="0" presId="urn:microsoft.com/office/officeart/2005/8/layout/target3"/>
    <dgm:cxn modelId="{A6097492-6303-4E7A-93B6-D641921ED0C2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63F031C-B662-4184-B3AC-4D5BEF52544A}" type="presParOf" srcId="{333A1088-737F-45CB-B68E-254E46348037}" destId="{F5ABB229-8D3B-4694-996A-96F23CF14429}" srcOrd="0" destOrd="0" presId="urn:microsoft.com/office/officeart/2005/8/layout/target3"/>
    <dgm:cxn modelId="{414768CE-2C39-485B-9DD0-49CEB4160024}" type="presParOf" srcId="{333A1088-737F-45CB-B68E-254E46348037}" destId="{F41139FD-01EE-4571-8B17-4FB00FC51163}" srcOrd="1" destOrd="0" presId="urn:microsoft.com/office/officeart/2005/8/layout/target3"/>
    <dgm:cxn modelId="{EE66CB7F-50E4-4A32-B60A-A9D6B7698A5A}" type="presParOf" srcId="{333A1088-737F-45CB-B68E-254E46348037}" destId="{D005CE8C-CC26-4C3E-AC11-E15060ECD759}" srcOrd="2" destOrd="0" presId="urn:microsoft.com/office/officeart/2005/8/layout/target3"/>
    <dgm:cxn modelId="{00796AA7-8D04-4502-AA75-6F077ED4CE21}" type="presParOf" srcId="{333A1088-737F-45CB-B68E-254E46348037}" destId="{2C702D82-9B77-49B7-9568-BB8EB47C3372}" srcOrd="3" destOrd="0" presId="urn:microsoft.com/office/officeart/2005/8/layout/target3"/>
    <dgm:cxn modelId="{A662CFEC-55AB-4878-AE0F-0816154498AD}" type="presParOf" srcId="{333A1088-737F-45CB-B68E-254E46348037}" destId="{A52A0455-90FF-4808-ABD0-F02540D31D5A}" srcOrd="4" destOrd="0" presId="urn:microsoft.com/office/officeart/2005/8/layout/target3"/>
    <dgm:cxn modelId="{C7F3B086-5D81-474F-8819-8DC01072C337}" type="presParOf" srcId="{333A1088-737F-45CB-B68E-254E46348037}" destId="{6140AFEC-043D-4C43-A2F9-D0F5331DF3A3}" srcOrd="5" destOrd="0" presId="urn:microsoft.com/office/officeart/2005/8/layout/target3"/>
    <dgm:cxn modelId="{9C191D20-E21A-4196-9A4D-1C2404B11A6C}" type="presParOf" srcId="{333A1088-737F-45CB-B68E-254E46348037}" destId="{9358AC05-5D7D-4327-9F80-1AD486AEA664}" srcOrd="6" destOrd="0" presId="urn:microsoft.com/office/officeart/2005/8/layout/target3"/>
    <dgm:cxn modelId="{DA90EC0C-7660-4C9C-A9C8-C870422229C8}" type="presParOf" srcId="{333A1088-737F-45CB-B68E-254E46348037}" destId="{313FC574-E1CD-4FB4-B054-0B805CE0447D}" srcOrd="7" destOrd="0" presId="urn:microsoft.com/office/officeart/2005/8/layout/target3"/>
    <dgm:cxn modelId="{FEB0065C-8E07-4681-9769-AD77C16B1FD4}" type="presParOf" srcId="{333A1088-737F-45CB-B68E-254E46348037}" destId="{619D679B-A015-4ECF-8348-D1034C574F40}" srcOrd="8" destOrd="0" presId="urn:microsoft.com/office/officeart/2005/8/layout/target3"/>
    <dgm:cxn modelId="{5909D47A-4BD7-4054-BDC9-F7CE6E346820}" type="presParOf" srcId="{333A1088-737F-45CB-B68E-254E46348037}" destId="{322283A8-4A27-4CDA-BAE3-F381106A9174}" srcOrd="9" destOrd="0" presId="urn:microsoft.com/office/officeart/2005/8/layout/target3"/>
    <dgm:cxn modelId="{F908617A-AD85-414C-88D4-75FEF0234E4D}" type="presParOf" srcId="{333A1088-737F-45CB-B68E-254E46348037}" destId="{FFC9F71D-1B4F-4AD9-A4A6-86ADEFC8AF5C}" srcOrd="10" destOrd="0" presId="urn:microsoft.com/office/officeart/2005/8/layout/target3"/>
    <dgm:cxn modelId="{220C3C1C-754A-4F00-91BE-C05161EF7CE1}" type="presParOf" srcId="{333A1088-737F-45CB-B68E-254E46348037}" destId="{25B08C86-7E15-44DC-BE7F-FFB55DD49D12}" srcOrd="11" destOrd="0" presId="urn:microsoft.com/office/officeart/2005/8/layout/target3"/>
    <dgm:cxn modelId="{F373A9FA-C941-4310-9004-C140CF89ED55}" type="presParOf" srcId="{333A1088-737F-45CB-B68E-254E46348037}" destId="{76644BE8-9D7C-4C09-B250-3D10AF48CBB7}" srcOrd="12" destOrd="0" presId="urn:microsoft.com/office/officeart/2005/8/layout/target3"/>
    <dgm:cxn modelId="{9BFD8614-D0F7-4CB5-9517-0F738C5F8870}" type="presParOf" srcId="{333A1088-737F-45CB-B68E-254E46348037}" destId="{EE85B701-7295-41C0-BA7A-34D3756A2AE6}" srcOrd="13" destOrd="0" presId="urn:microsoft.com/office/officeart/2005/8/layout/target3"/>
    <dgm:cxn modelId="{7C046A6D-7496-4738-B61D-A108AD473C86}" type="presParOf" srcId="{333A1088-737F-45CB-B68E-254E46348037}" destId="{8BEBB6EC-1DAA-4CAC-8A25-BC0FCBD5DBD5}" srcOrd="14" destOrd="0" presId="urn:microsoft.com/office/officeart/2005/8/layout/target3"/>
    <dgm:cxn modelId="{495E5D89-3C90-4557-9D69-DD085D95E062}" type="presParOf" srcId="{333A1088-737F-45CB-B68E-254E46348037}" destId="{AED2198E-93D5-4001-81B4-73124B309672}" srcOrd="15" destOrd="0" presId="urn:microsoft.com/office/officeart/2005/8/layout/target3"/>
    <dgm:cxn modelId="{747206E1-CE58-447D-B8C9-44074B0ECF20}" type="presParOf" srcId="{333A1088-737F-45CB-B68E-254E46348037}" destId="{2BE915AB-18AA-4053-B92C-3BFC9ED204BB}" srcOrd="16" destOrd="0" presId="urn:microsoft.com/office/officeart/2005/8/layout/target3"/>
    <dgm:cxn modelId="{1BFABA22-1713-44FD-A535-26593E50327C}" type="presParOf" srcId="{333A1088-737F-45CB-B68E-254E46348037}" destId="{6BB5E863-4638-4E1D-BFDE-399D028AC4ED}" srcOrd="17" destOrd="0" presId="urn:microsoft.com/office/officeart/2005/8/layout/target3"/>
    <dgm:cxn modelId="{7F938773-3155-4273-AB9F-84D4DBDBD9DB}" type="presParOf" srcId="{333A1088-737F-45CB-B68E-254E46348037}" destId="{5A5FFA88-C948-4069-8E93-59FA12366E83}" srcOrd="18" destOrd="0" presId="urn:microsoft.com/office/officeart/2005/8/layout/target3"/>
    <dgm:cxn modelId="{8D7DB8A4-B7C7-4FC7-A519-A7BADE5E836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42E4ADA-86FF-431A-9BD2-6C7E60E4715C}" type="doc">
      <dgm:prSet loTypeId="urn:microsoft.com/office/officeart/2005/8/layout/vList4#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AF37298A-7A56-48F2-B0FE-8F78FE00FB70}">
      <dgm:prSet phldrT="[Text]"/>
      <dgm:spPr/>
      <dgm:t>
        <a:bodyPr/>
        <a:lstStyle/>
        <a:p>
          <a:r>
            <a:rPr lang="cs-CZ" dirty="0" smtClean="0"/>
            <a:t> je republika.</a:t>
          </a:r>
          <a:endParaRPr lang="cs-CZ" dirty="0"/>
        </a:p>
      </dgm:t>
    </dgm:pt>
    <dgm:pt modelId="{4DCF2DB4-A8B6-459C-9402-F0E909D51CFA}" type="parTrans" cxnId="{C83A05BE-5C48-4657-871C-DCF80DFB12C5}">
      <dgm:prSet/>
      <dgm:spPr/>
      <dgm:t>
        <a:bodyPr/>
        <a:lstStyle/>
        <a:p>
          <a:endParaRPr lang="cs-CZ"/>
        </a:p>
      </dgm:t>
    </dgm:pt>
    <dgm:pt modelId="{82C53601-3C4B-4387-9355-048D0D896A36}" type="sibTrans" cxnId="{C83A05BE-5C48-4657-871C-DCF80DFB12C5}">
      <dgm:prSet/>
      <dgm:spPr/>
      <dgm:t>
        <a:bodyPr/>
        <a:lstStyle/>
        <a:p>
          <a:endParaRPr lang="cs-CZ"/>
        </a:p>
      </dgm:t>
    </dgm:pt>
    <dgm:pt modelId="{69E4CE71-318C-4C7F-B179-4E01F95DCA2C}">
      <dgm:prSet phldrT="[Text]"/>
      <dgm:spPr/>
      <dgm:t>
        <a:bodyPr/>
        <a:lstStyle/>
        <a:p>
          <a:r>
            <a:rPr lang="cs-CZ" dirty="0" smtClean="0"/>
            <a:t>Hlavou státu je prezident.</a:t>
          </a:r>
          <a:endParaRPr lang="cs-CZ" dirty="0"/>
        </a:p>
      </dgm:t>
    </dgm:pt>
    <dgm:pt modelId="{E7C7D8BB-09E5-4E88-ABAA-EE083AF88B0F}" type="parTrans" cxnId="{04B3E1AD-1FCB-4A0A-B8A2-8EDDF08356ED}">
      <dgm:prSet/>
      <dgm:spPr/>
      <dgm:t>
        <a:bodyPr/>
        <a:lstStyle/>
        <a:p>
          <a:endParaRPr lang="cs-CZ"/>
        </a:p>
      </dgm:t>
    </dgm:pt>
    <dgm:pt modelId="{9E469ACD-B9CC-4A34-BD78-5D959EF12006}" type="sibTrans" cxnId="{04B3E1AD-1FCB-4A0A-B8A2-8EDDF08356ED}">
      <dgm:prSet/>
      <dgm:spPr/>
      <dgm:t>
        <a:bodyPr/>
        <a:lstStyle/>
        <a:p>
          <a:endParaRPr lang="cs-CZ"/>
        </a:p>
      </dgm:t>
    </dgm:pt>
    <dgm:pt modelId="{DD30DB18-3CA6-4E66-A1B5-35810E88472B}">
      <dgm:prSet phldrT="[Text]"/>
      <dgm:spPr/>
      <dgm:t>
        <a:bodyPr/>
        <a:lstStyle/>
        <a:p>
          <a:r>
            <a:rPr lang="cs-CZ" dirty="0" smtClean="0"/>
            <a:t>Prezidenta volí</a:t>
          </a:r>
          <a:endParaRPr lang="cs-CZ" dirty="0"/>
        </a:p>
      </dgm:t>
    </dgm:pt>
    <dgm:pt modelId="{0FF462B8-396B-4986-B6DA-80F3F2DB2BD9}" type="parTrans" cxnId="{95F7334C-D29E-4B11-AAD9-98414E099AE3}">
      <dgm:prSet/>
      <dgm:spPr/>
      <dgm:t>
        <a:bodyPr/>
        <a:lstStyle/>
        <a:p>
          <a:endParaRPr lang="cs-CZ"/>
        </a:p>
      </dgm:t>
    </dgm:pt>
    <dgm:pt modelId="{6DCC60D4-AC87-4ED4-8A84-D850B6BF98E1}" type="sibTrans" cxnId="{95F7334C-D29E-4B11-AAD9-98414E099AE3}">
      <dgm:prSet/>
      <dgm:spPr/>
      <dgm:t>
        <a:bodyPr/>
        <a:lstStyle/>
        <a:p>
          <a:endParaRPr lang="cs-CZ"/>
        </a:p>
      </dgm:t>
    </dgm:pt>
    <dgm:pt modelId="{696B22C1-BDDC-4666-AFF7-4F4342649A45}">
      <dgm:prSet phldrT="[Text]"/>
      <dgm:spPr/>
      <dgm:t>
        <a:bodyPr/>
        <a:lstStyle/>
        <a:p>
          <a:r>
            <a:rPr lang="cs-CZ" dirty="0" smtClean="0"/>
            <a:t>poslanci parlamentu.</a:t>
          </a:r>
          <a:endParaRPr lang="cs-CZ" dirty="0"/>
        </a:p>
      </dgm:t>
    </dgm:pt>
    <dgm:pt modelId="{D8A70668-BF89-42D6-86AB-D04C71D990FD}" type="parTrans" cxnId="{3EDA8F5B-F252-42AA-BB83-CF72EC001936}">
      <dgm:prSet/>
      <dgm:spPr/>
      <dgm:t>
        <a:bodyPr/>
        <a:lstStyle/>
        <a:p>
          <a:endParaRPr lang="cs-CZ"/>
        </a:p>
      </dgm:t>
    </dgm:pt>
    <dgm:pt modelId="{1C269A99-D46F-41FF-A672-E7073B03BB2A}" type="sibTrans" cxnId="{3EDA8F5B-F252-42AA-BB83-CF72EC001936}">
      <dgm:prSet/>
      <dgm:spPr/>
      <dgm:t>
        <a:bodyPr/>
        <a:lstStyle/>
        <a:p>
          <a:endParaRPr lang="cs-CZ"/>
        </a:p>
      </dgm:t>
    </dgm:pt>
    <dgm:pt modelId="{5344C43C-E285-41E4-BBEB-ED88D5536B70}">
      <dgm:prSet phldrT="[Text]"/>
      <dgm:spPr/>
      <dgm:t>
        <a:bodyPr/>
        <a:lstStyle/>
        <a:p>
          <a:r>
            <a:rPr lang="cs-CZ" dirty="0" smtClean="0"/>
            <a:t>Poslanci jsou voleni všemi občany.</a:t>
          </a:r>
          <a:endParaRPr lang="cs-CZ" dirty="0"/>
        </a:p>
      </dgm:t>
    </dgm:pt>
    <dgm:pt modelId="{4D6F5150-8AFC-4B2B-9242-0C0531EEA0B9}" type="parTrans" cxnId="{4CA58E73-6AF5-42B5-B454-75BB6E72735E}">
      <dgm:prSet/>
      <dgm:spPr/>
      <dgm:t>
        <a:bodyPr/>
        <a:lstStyle/>
        <a:p>
          <a:endParaRPr lang="cs-CZ"/>
        </a:p>
      </dgm:t>
    </dgm:pt>
    <dgm:pt modelId="{3C0551A2-09A6-4CC9-9995-7DCDE4990170}" type="sibTrans" cxnId="{4CA58E73-6AF5-42B5-B454-75BB6E72735E}">
      <dgm:prSet/>
      <dgm:spPr/>
      <dgm:t>
        <a:bodyPr/>
        <a:lstStyle/>
        <a:p>
          <a:endParaRPr lang="cs-CZ"/>
        </a:p>
      </dgm:t>
    </dgm:pt>
    <dgm:pt modelId="{E8D7EF78-B149-4555-A27E-177706958FDD}">
      <dgm:prSet phldrT="[Text]"/>
      <dgm:spPr/>
      <dgm:t>
        <a:bodyPr/>
        <a:lstStyle/>
        <a:p>
          <a:r>
            <a:rPr lang="cs-CZ" dirty="0" smtClean="0"/>
            <a:t>Prezident jmenuje</a:t>
          </a:r>
          <a:endParaRPr lang="cs-CZ" dirty="0"/>
        </a:p>
      </dgm:t>
    </dgm:pt>
    <dgm:pt modelId="{7FB71C0C-5AFD-4C2B-8AA3-5280FE5E7F71}" type="parTrans" cxnId="{A743B587-F74E-47C9-8F24-C5ACF401CE50}">
      <dgm:prSet/>
      <dgm:spPr/>
      <dgm:t>
        <a:bodyPr/>
        <a:lstStyle/>
        <a:p>
          <a:endParaRPr lang="cs-CZ"/>
        </a:p>
      </dgm:t>
    </dgm:pt>
    <dgm:pt modelId="{3BD8FD35-31D6-43F1-B5A2-B3F9F2A2F0CC}" type="sibTrans" cxnId="{A743B587-F74E-47C9-8F24-C5ACF401CE50}">
      <dgm:prSet/>
      <dgm:spPr/>
      <dgm:t>
        <a:bodyPr/>
        <a:lstStyle/>
        <a:p>
          <a:endParaRPr lang="cs-CZ"/>
        </a:p>
      </dgm:t>
    </dgm:pt>
    <dgm:pt modelId="{9298FE40-7B07-43B7-BEF5-5E595D32AFC5}">
      <dgm:prSet phldrT="[Text]"/>
      <dgm:spPr/>
      <dgm:t>
        <a:bodyPr/>
        <a:lstStyle/>
        <a:p>
          <a:r>
            <a:rPr lang="cs-CZ" dirty="0" smtClean="0"/>
            <a:t>předsedu vlády.</a:t>
          </a:r>
          <a:endParaRPr lang="cs-CZ" dirty="0"/>
        </a:p>
      </dgm:t>
    </dgm:pt>
    <dgm:pt modelId="{66CD5E25-EEA2-4266-91E8-DE804A01F0BA}" type="parTrans" cxnId="{706B83ED-7F78-4B48-8416-1C5B7F0E6CD1}">
      <dgm:prSet/>
      <dgm:spPr/>
      <dgm:t>
        <a:bodyPr/>
        <a:lstStyle/>
        <a:p>
          <a:endParaRPr lang="cs-CZ"/>
        </a:p>
      </dgm:t>
    </dgm:pt>
    <dgm:pt modelId="{5841FE95-D8E6-48C2-ABA5-88C7FED96579}" type="sibTrans" cxnId="{706B83ED-7F78-4B48-8416-1C5B7F0E6CD1}">
      <dgm:prSet/>
      <dgm:spPr/>
      <dgm:t>
        <a:bodyPr/>
        <a:lstStyle/>
        <a:p>
          <a:endParaRPr lang="cs-CZ"/>
        </a:p>
      </dgm:t>
    </dgm:pt>
    <dgm:pt modelId="{DFDCB0BE-5E5D-4D01-9909-2062F6F5A742}">
      <dgm:prSet phldrT="[Text]"/>
      <dgm:spPr/>
      <dgm:t>
        <a:bodyPr/>
        <a:lstStyle/>
        <a:p>
          <a:r>
            <a:rPr lang="cs-CZ" dirty="0" smtClean="0"/>
            <a:t>Ten pak vládu sestaví a řídí.</a:t>
          </a:r>
          <a:endParaRPr lang="cs-CZ" dirty="0"/>
        </a:p>
      </dgm:t>
    </dgm:pt>
    <dgm:pt modelId="{457C91BC-2CBC-49F1-B5D5-BD3FD2977035}" type="parTrans" cxnId="{419FC562-6E79-4C50-BFED-4A48F5153431}">
      <dgm:prSet/>
      <dgm:spPr/>
      <dgm:t>
        <a:bodyPr/>
        <a:lstStyle/>
        <a:p>
          <a:endParaRPr lang="cs-CZ"/>
        </a:p>
      </dgm:t>
    </dgm:pt>
    <dgm:pt modelId="{80DF6894-DAC9-4DB4-9DCF-36E8985BC55E}" type="sibTrans" cxnId="{419FC562-6E79-4C50-BFED-4A48F5153431}">
      <dgm:prSet/>
      <dgm:spPr/>
      <dgm:t>
        <a:bodyPr/>
        <a:lstStyle/>
        <a:p>
          <a:endParaRPr lang="cs-CZ"/>
        </a:p>
      </dgm:t>
    </dgm:pt>
    <dgm:pt modelId="{C70F5E23-52A8-4CE2-939B-D83C55C7AF74}" type="pres">
      <dgm:prSet presAssocID="{742E4ADA-86FF-431A-9BD2-6C7E60E4715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F4FC913-E913-400B-91FE-06A89207A1A1}" type="pres">
      <dgm:prSet presAssocID="{AF37298A-7A56-48F2-B0FE-8F78FE00FB70}" presName="comp" presStyleCnt="0"/>
      <dgm:spPr/>
    </dgm:pt>
    <dgm:pt modelId="{CCD959D9-338A-4518-BEBE-C64838642ECC}" type="pres">
      <dgm:prSet presAssocID="{AF37298A-7A56-48F2-B0FE-8F78FE00FB70}" presName="box" presStyleLbl="node1" presStyleIdx="0" presStyleCnt="3"/>
      <dgm:spPr/>
      <dgm:t>
        <a:bodyPr/>
        <a:lstStyle/>
        <a:p>
          <a:endParaRPr lang="cs-CZ"/>
        </a:p>
      </dgm:t>
    </dgm:pt>
    <dgm:pt modelId="{CDB24018-44FB-4F49-8F32-DDC1ADDACC50}" type="pres">
      <dgm:prSet presAssocID="{AF37298A-7A56-48F2-B0FE-8F78FE00FB70}" presName="img" presStyleLbl="fgImgPlace1" presStyleIdx="0" presStyleCnt="3" custLinFactY="35833" custLinFactNeighborX="918" custLinFactNeighborY="10000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DDAC31F-8C4F-4E85-9E8F-DC520ECCE940}" type="pres">
      <dgm:prSet presAssocID="{AF37298A-7A56-48F2-B0FE-8F78FE00FB70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F033E0-9415-4BC0-A8F2-CA873B209A9C}" type="pres">
      <dgm:prSet presAssocID="{82C53601-3C4B-4387-9355-048D0D896A36}" presName="spacer" presStyleCnt="0"/>
      <dgm:spPr/>
    </dgm:pt>
    <dgm:pt modelId="{7DDA21BC-9A54-4762-9B22-3993CED86117}" type="pres">
      <dgm:prSet presAssocID="{DD30DB18-3CA6-4E66-A1B5-35810E88472B}" presName="comp" presStyleCnt="0"/>
      <dgm:spPr/>
    </dgm:pt>
    <dgm:pt modelId="{83C7841F-0BD0-4769-BAA5-4053F3096121}" type="pres">
      <dgm:prSet presAssocID="{DD30DB18-3CA6-4E66-A1B5-35810E88472B}" presName="box" presStyleLbl="node1" presStyleIdx="1" presStyleCnt="3"/>
      <dgm:spPr/>
      <dgm:t>
        <a:bodyPr/>
        <a:lstStyle/>
        <a:p>
          <a:endParaRPr lang="cs-CZ"/>
        </a:p>
      </dgm:t>
    </dgm:pt>
    <dgm:pt modelId="{84D65672-7072-462E-84AB-1D56D8E9A8BF}" type="pres">
      <dgm:prSet presAssocID="{DD30DB18-3CA6-4E66-A1B5-35810E88472B}" presName="img" presStyleLbl="fgImgPlace1" presStyleIdx="1" presStyleCnt="3" custLinFactNeighborX="918" custLinFactNeighborY="-166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A7F3978-479A-4F1E-ADA6-EB3903D6F17D}" type="pres">
      <dgm:prSet presAssocID="{DD30DB18-3CA6-4E66-A1B5-35810E88472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BE0B0B-1C7F-4E3E-8EE4-50A7C3AE70B5}" type="pres">
      <dgm:prSet presAssocID="{6DCC60D4-AC87-4ED4-8A84-D850B6BF98E1}" presName="spacer" presStyleCnt="0"/>
      <dgm:spPr/>
    </dgm:pt>
    <dgm:pt modelId="{5BCBB02C-1BE7-4C52-8B97-05699C7E8904}" type="pres">
      <dgm:prSet presAssocID="{E8D7EF78-B149-4555-A27E-177706958FDD}" presName="comp" presStyleCnt="0"/>
      <dgm:spPr/>
    </dgm:pt>
    <dgm:pt modelId="{79689D0F-1D83-4366-B2D7-49738B06F137}" type="pres">
      <dgm:prSet presAssocID="{E8D7EF78-B149-4555-A27E-177706958FDD}" presName="box" presStyleLbl="node1" presStyleIdx="2" presStyleCnt="3"/>
      <dgm:spPr/>
      <dgm:t>
        <a:bodyPr/>
        <a:lstStyle/>
        <a:p>
          <a:endParaRPr lang="cs-CZ"/>
        </a:p>
      </dgm:t>
    </dgm:pt>
    <dgm:pt modelId="{847D99DC-A138-4330-A170-F5B3CF314975}" type="pres">
      <dgm:prSet presAssocID="{E8D7EF78-B149-4555-A27E-177706958FDD}" presName="img" presStyleLbl="fgImgPlace1" presStyleIdx="2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29A6A872-B65B-4B36-86A0-46579A77EBB7}" type="pres">
      <dgm:prSet presAssocID="{E8D7EF78-B149-4555-A27E-177706958FDD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1B40B0-9060-41CD-BE53-A174E1A5DC51}" type="presOf" srcId="{DFDCB0BE-5E5D-4D01-9909-2062F6F5A742}" destId="{79689D0F-1D83-4366-B2D7-49738B06F137}" srcOrd="0" destOrd="2" presId="urn:microsoft.com/office/officeart/2005/8/layout/vList4#1"/>
    <dgm:cxn modelId="{426570DE-31EC-4262-B53E-D0DF65D90911}" type="presOf" srcId="{AF37298A-7A56-48F2-B0FE-8F78FE00FB70}" destId="{5DDAC31F-8C4F-4E85-9E8F-DC520ECCE940}" srcOrd="1" destOrd="0" presId="urn:microsoft.com/office/officeart/2005/8/layout/vList4#1"/>
    <dgm:cxn modelId="{C4456070-60F7-449C-B19C-264548FB7B31}" type="presOf" srcId="{E8D7EF78-B149-4555-A27E-177706958FDD}" destId="{79689D0F-1D83-4366-B2D7-49738B06F137}" srcOrd="0" destOrd="0" presId="urn:microsoft.com/office/officeart/2005/8/layout/vList4#1"/>
    <dgm:cxn modelId="{14EC890E-C9AB-400A-9BDD-520C4BCD9C53}" type="presOf" srcId="{69E4CE71-318C-4C7F-B179-4E01F95DCA2C}" destId="{CCD959D9-338A-4518-BEBE-C64838642ECC}" srcOrd="0" destOrd="1" presId="urn:microsoft.com/office/officeart/2005/8/layout/vList4#1"/>
    <dgm:cxn modelId="{3EDA8F5B-F252-42AA-BB83-CF72EC001936}" srcId="{DD30DB18-3CA6-4E66-A1B5-35810E88472B}" destId="{696B22C1-BDDC-4666-AFF7-4F4342649A45}" srcOrd="0" destOrd="0" parTransId="{D8A70668-BF89-42D6-86AB-D04C71D990FD}" sibTransId="{1C269A99-D46F-41FF-A672-E7073B03BB2A}"/>
    <dgm:cxn modelId="{6D4DFB01-8718-460A-B6E6-07DF8D0B743C}" type="presOf" srcId="{69E4CE71-318C-4C7F-B179-4E01F95DCA2C}" destId="{5DDAC31F-8C4F-4E85-9E8F-DC520ECCE940}" srcOrd="1" destOrd="1" presId="urn:microsoft.com/office/officeart/2005/8/layout/vList4#1"/>
    <dgm:cxn modelId="{4CA58E73-6AF5-42B5-B454-75BB6E72735E}" srcId="{DD30DB18-3CA6-4E66-A1B5-35810E88472B}" destId="{5344C43C-E285-41E4-BBEB-ED88D5536B70}" srcOrd="1" destOrd="0" parTransId="{4D6F5150-8AFC-4B2B-9242-0C0531EEA0B9}" sibTransId="{3C0551A2-09A6-4CC9-9995-7DCDE4990170}"/>
    <dgm:cxn modelId="{414BB753-B4D7-4B03-A470-D7E573F24A19}" type="presOf" srcId="{DFDCB0BE-5E5D-4D01-9909-2062F6F5A742}" destId="{29A6A872-B65B-4B36-86A0-46579A77EBB7}" srcOrd="1" destOrd="2" presId="urn:microsoft.com/office/officeart/2005/8/layout/vList4#1"/>
    <dgm:cxn modelId="{C935FE9B-5CFD-400F-BCF2-E4617C690888}" type="presOf" srcId="{742E4ADA-86FF-431A-9BD2-6C7E60E4715C}" destId="{C70F5E23-52A8-4CE2-939B-D83C55C7AF74}" srcOrd="0" destOrd="0" presId="urn:microsoft.com/office/officeart/2005/8/layout/vList4#1"/>
    <dgm:cxn modelId="{C83A05BE-5C48-4657-871C-DCF80DFB12C5}" srcId="{742E4ADA-86FF-431A-9BD2-6C7E60E4715C}" destId="{AF37298A-7A56-48F2-B0FE-8F78FE00FB70}" srcOrd="0" destOrd="0" parTransId="{4DCF2DB4-A8B6-459C-9402-F0E909D51CFA}" sibTransId="{82C53601-3C4B-4387-9355-048D0D896A36}"/>
    <dgm:cxn modelId="{92B453F5-31DA-4795-812B-B46E53BAF570}" type="presOf" srcId="{9298FE40-7B07-43B7-BEF5-5E595D32AFC5}" destId="{29A6A872-B65B-4B36-86A0-46579A77EBB7}" srcOrd="1" destOrd="1" presId="urn:microsoft.com/office/officeart/2005/8/layout/vList4#1"/>
    <dgm:cxn modelId="{04B3E1AD-1FCB-4A0A-B8A2-8EDDF08356ED}" srcId="{AF37298A-7A56-48F2-B0FE-8F78FE00FB70}" destId="{69E4CE71-318C-4C7F-B179-4E01F95DCA2C}" srcOrd="0" destOrd="0" parTransId="{E7C7D8BB-09E5-4E88-ABAA-EE083AF88B0F}" sibTransId="{9E469ACD-B9CC-4A34-BD78-5D959EF12006}"/>
    <dgm:cxn modelId="{706B83ED-7F78-4B48-8416-1C5B7F0E6CD1}" srcId="{E8D7EF78-B149-4555-A27E-177706958FDD}" destId="{9298FE40-7B07-43B7-BEF5-5E595D32AFC5}" srcOrd="0" destOrd="0" parTransId="{66CD5E25-EEA2-4266-91E8-DE804A01F0BA}" sibTransId="{5841FE95-D8E6-48C2-ABA5-88C7FED96579}"/>
    <dgm:cxn modelId="{4B93783D-2736-4E73-80FB-D02155DEE328}" type="presOf" srcId="{5344C43C-E285-41E4-BBEB-ED88D5536B70}" destId="{7A7F3978-479A-4F1E-ADA6-EB3903D6F17D}" srcOrd="1" destOrd="2" presId="urn:microsoft.com/office/officeart/2005/8/layout/vList4#1"/>
    <dgm:cxn modelId="{63502186-0C43-4A5D-8A95-BD1DB662158D}" type="presOf" srcId="{696B22C1-BDDC-4666-AFF7-4F4342649A45}" destId="{7A7F3978-479A-4F1E-ADA6-EB3903D6F17D}" srcOrd="1" destOrd="1" presId="urn:microsoft.com/office/officeart/2005/8/layout/vList4#1"/>
    <dgm:cxn modelId="{59A3DC0C-09CC-4823-995D-36053DEF8753}" type="presOf" srcId="{AF37298A-7A56-48F2-B0FE-8F78FE00FB70}" destId="{CCD959D9-338A-4518-BEBE-C64838642ECC}" srcOrd="0" destOrd="0" presId="urn:microsoft.com/office/officeart/2005/8/layout/vList4#1"/>
    <dgm:cxn modelId="{95F7334C-D29E-4B11-AAD9-98414E099AE3}" srcId="{742E4ADA-86FF-431A-9BD2-6C7E60E4715C}" destId="{DD30DB18-3CA6-4E66-A1B5-35810E88472B}" srcOrd="1" destOrd="0" parTransId="{0FF462B8-396B-4986-B6DA-80F3F2DB2BD9}" sibTransId="{6DCC60D4-AC87-4ED4-8A84-D850B6BF98E1}"/>
    <dgm:cxn modelId="{0E53024C-38BB-47B6-B91C-2C823C3DB669}" type="presOf" srcId="{9298FE40-7B07-43B7-BEF5-5E595D32AFC5}" destId="{79689D0F-1D83-4366-B2D7-49738B06F137}" srcOrd="0" destOrd="1" presId="urn:microsoft.com/office/officeart/2005/8/layout/vList4#1"/>
    <dgm:cxn modelId="{419FC562-6E79-4C50-BFED-4A48F5153431}" srcId="{E8D7EF78-B149-4555-A27E-177706958FDD}" destId="{DFDCB0BE-5E5D-4D01-9909-2062F6F5A742}" srcOrd="1" destOrd="0" parTransId="{457C91BC-2CBC-49F1-B5D5-BD3FD2977035}" sibTransId="{80DF6894-DAC9-4DB4-9DCF-36E8985BC55E}"/>
    <dgm:cxn modelId="{EE3A1BAC-18EC-4BA2-BC00-698430905AA0}" type="presOf" srcId="{DD30DB18-3CA6-4E66-A1B5-35810E88472B}" destId="{83C7841F-0BD0-4769-BAA5-4053F3096121}" srcOrd="0" destOrd="0" presId="urn:microsoft.com/office/officeart/2005/8/layout/vList4#1"/>
    <dgm:cxn modelId="{B85F5433-BD5B-4736-AA5D-30E865559D05}" type="presOf" srcId="{5344C43C-E285-41E4-BBEB-ED88D5536B70}" destId="{83C7841F-0BD0-4769-BAA5-4053F3096121}" srcOrd="0" destOrd="2" presId="urn:microsoft.com/office/officeart/2005/8/layout/vList4#1"/>
    <dgm:cxn modelId="{A743B587-F74E-47C9-8F24-C5ACF401CE50}" srcId="{742E4ADA-86FF-431A-9BD2-6C7E60E4715C}" destId="{E8D7EF78-B149-4555-A27E-177706958FDD}" srcOrd="2" destOrd="0" parTransId="{7FB71C0C-5AFD-4C2B-8AA3-5280FE5E7F71}" sibTransId="{3BD8FD35-31D6-43F1-B5A2-B3F9F2A2F0CC}"/>
    <dgm:cxn modelId="{769D0C4E-23F0-4455-A7A2-C2FB3B484410}" type="presOf" srcId="{DD30DB18-3CA6-4E66-A1B5-35810E88472B}" destId="{7A7F3978-479A-4F1E-ADA6-EB3903D6F17D}" srcOrd="1" destOrd="0" presId="urn:microsoft.com/office/officeart/2005/8/layout/vList4#1"/>
    <dgm:cxn modelId="{5B3C5A95-3367-4422-AC7D-57322B7D728C}" type="presOf" srcId="{E8D7EF78-B149-4555-A27E-177706958FDD}" destId="{29A6A872-B65B-4B36-86A0-46579A77EBB7}" srcOrd="1" destOrd="0" presId="urn:microsoft.com/office/officeart/2005/8/layout/vList4#1"/>
    <dgm:cxn modelId="{2843D150-02A7-425D-85A2-A1356089258A}" type="presOf" srcId="{696B22C1-BDDC-4666-AFF7-4F4342649A45}" destId="{83C7841F-0BD0-4769-BAA5-4053F3096121}" srcOrd="0" destOrd="1" presId="urn:microsoft.com/office/officeart/2005/8/layout/vList4#1"/>
    <dgm:cxn modelId="{5CBB3A88-D232-4D85-A172-BDAF3FBA1043}" type="presParOf" srcId="{C70F5E23-52A8-4CE2-939B-D83C55C7AF74}" destId="{9F4FC913-E913-400B-91FE-06A89207A1A1}" srcOrd="0" destOrd="0" presId="urn:microsoft.com/office/officeart/2005/8/layout/vList4#1"/>
    <dgm:cxn modelId="{AC943A3A-EA6B-4C13-8652-7E9453C9567C}" type="presParOf" srcId="{9F4FC913-E913-400B-91FE-06A89207A1A1}" destId="{CCD959D9-338A-4518-BEBE-C64838642ECC}" srcOrd="0" destOrd="0" presId="urn:microsoft.com/office/officeart/2005/8/layout/vList4#1"/>
    <dgm:cxn modelId="{3478CD51-31E7-4413-AEE5-DA1964D81B42}" type="presParOf" srcId="{9F4FC913-E913-400B-91FE-06A89207A1A1}" destId="{CDB24018-44FB-4F49-8F32-DDC1ADDACC50}" srcOrd="1" destOrd="0" presId="urn:microsoft.com/office/officeart/2005/8/layout/vList4#1"/>
    <dgm:cxn modelId="{1B058E73-6167-4427-9C30-891E423AE702}" type="presParOf" srcId="{9F4FC913-E913-400B-91FE-06A89207A1A1}" destId="{5DDAC31F-8C4F-4E85-9E8F-DC520ECCE940}" srcOrd="2" destOrd="0" presId="urn:microsoft.com/office/officeart/2005/8/layout/vList4#1"/>
    <dgm:cxn modelId="{F4566AD2-681F-4BFD-8BA6-E131CCF1305A}" type="presParOf" srcId="{C70F5E23-52A8-4CE2-939B-D83C55C7AF74}" destId="{F0F033E0-9415-4BC0-A8F2-CA873B209A9C}" srcOrd="1" destOrd="0" presId="urn:microsoft.com/office/officeart/2005/8/layout/vList4#1"/>
    <dgm:cxn modelId="{7EBF005B-858D-4F38-B10D-E0A430CDDF44}" type="presParOf" srcId="{C70F5E23-52A8-4CE2-939B-D83C55C7AF74}" destId="{7DDA21BC-9A54-4762-9B22-3993CED86117}" srcOrd="2" destOrd="0" presId="urn:microsoft.com/office/officeart/2005/8/layout/vList4#1"/>
    <dgm:cxn modelId="{86AAB29B-CCCE-44B6-8170-95F2DE370062}" type="presParOf" srcId="{7DDA21BC-9A54-4762-9B22-3993CED86117}" destId="{83C7841F-0BD0-4769-BAA5-4053F3096121}" srcOrd="0" destOrd="0" presId="urn:microsoft.com/office/officeart/2005/8/layout/vList4#1"/>
    <dgm:cxn modelId="{B89E6D00-7E6A-4097-8FCD-0C01D6D8B708}" type="presParOf" srcId="{7DDA21BC-9A54-4762-9B22-3993CED86117}" destId="{84D65672-7072-462E-84AB-1D56D8E9A8BF}" srcOrd="1" destOrd="0" presId="urn:microsoft.com/office/officeart/2005/8/layout/vList4#1"/>
    <dgm:cxn modelId="{E9EF5770-15B3-4E67-AD8B-AAC020EC327E}" type="presParOf" srcId="{7DDA21BC-9A54-4762-9B22-3993CED86117}" destId="{7A7F3978-479A-4F1E-ADA6-EB3903D6F17D}" srcOrd="2" destOrd="0" presId="urn:microsoft.com/office/officeart/2005/8/layout/vList4#1"/>
    <dgm:cxn modelId="{09C97E9E-EC6F-4617-9BDD-FFE46B152942}" type="presParOf" srcId="{C70F5E23-52A8-4CE2-939B-D83C55C7AF74}" destId="{E1BE0B0B-1C7F-4E3E-8EE4-50A7C3AE70B5}" srcOrd="3" destOrd="0" presId="urn:microsoft.com/office/officeart/2005/8/layout/vList4#1"/>
    <dgm:cxn modelId="{9E9F9CCA-E09D-468A-B46A-6DC555465E78}" type="presParOf" srcId="{C70F5E23-52A8-4CE2-939B-D83C55C7AF74}" destId="{5BCBB02C-1BE7-4C52-8B97-05699C7E8904}" srcOrd="4" destOrd="0" presId="urn:microsoft.com/office/officeart/2005/8/layout/vList4#1"/>
    <dgm:cxn modelId="{14A5D1D2-E93E-4BB2-97B2-239F0BE9D240}" type="presParOf" srcId="{5BCBB02C-1BE7-4C52-8B97-05699C7E8904}" destId="{79689D0F-1D83-4366-B2D7-49738B06F137}" srcOrd="0" destOrd="0" presId="urn:microsoft.com/office/officeart/2005/8/layout/vList4#1"/>
    <dgm:cxn modelId="{B9FAA523-BC80-407C-B358-947E76CA5EAC}" type="presParOf" srcId="{5BCBB02C-1BE7-4C52-8B97-05699C7E8904}" destId="{847D99DC-A138-4330-A170-F5B3CF314975}" srcOrd="1" destOrd="0" presId="urn:microsoft.com/office/officeart/2005/8/layout/vList4#1"/>
    <dgm:cxn modelId="{A1D93289-DB14-481A-8B36-BADB6D1B5967}" type="presParOf" srcId="{5BCBB02C-1BE7-4C52-8B97-05699C7E8904}" destId="{29A6A872-B65B-4B36-86A0-46579A77EBB7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9A63E2-07F2-4D05-91F2-4C3EC1571CD2}" type="doc">
      <dgm:prSet loTypeId="urn:microsoft.com/office/officeart/2005/8/layout/list1" loCatId="list" qsTypeId="urn:microsoft.com/office/officeart/2005/8/quickstyle/3d2" qsCatId="3D" csTypeId="urn:microsoft.com/office/officeart/2005/8/colors/colorful4" csCatId="colorful" phldr="1"/>
      <dgm:spPr/>
      <dgm:t>
        <a:bodyPr/>
        <a:lstStyle/>
        <a:p>
          <a:endParaRPr lang="cs-CZ"/>
        </a:p>
      </dgm:t>
    </dgm:pt>
    <dgm:pt modelId="{3EBBFBD5-85AC-4B1B-AA3F-09E2CE9CBBD6}">
      <dgm:prSet phldrT="[Text]"/>
      <dgm:spPr/>
      <dgm:t>
        <a:bodyPr/>
        <a:lstStyle/>
        <a:p>
          <a:r>
            <a:rPr lang="cs-CZ" dirty="0" smtClean="0"/>
            <a:t>Prvním prezidentem byl </a:t>
          </a:r>
          <a:r>
            <a:rPr lang="cs-CZ" dirty="0" smtClean="0">
              <a:hlinkClick xmlns:r="http://schemas.openxmlformats.org/officeDocument/2006/relationships" r:id="rId1"/>
            </a:rPr>
            <a:t>Tomáš </a:t>
          </a:r>
          <a:r>
            <a:rPr lang="cs-CZ" dirty="0" err="1" smtClean="0">
              <a:hlinkClick xmlns:r="http://schemas.openxmlformats.org/officeDocument/2006/relationships" r:id="rId1"/>
            </a:rPr>
            <a:t>Garrigue</a:t>
          </a:r>
          <a:r>
            <a:rPr lang="cs-CZ" dirty="0" smtClean="0">
              <a:hlinkClick xmlns:r="http://schemas.openxmlformats.org/officeDocument/2006/relationships" r:id="rId1"/>
            </a:rPr>
            <a:t> Masaryk</a:t>
          </a:r>
          <a:r>
            <a:rPr lang="cs-CZ" dirty="0" smtClean="0"/>
            <a:t>-po roce 1918.</a:t>
          </a:r>
          <a:endParaRPr lang="cs-CZ" dirty="0"/>
        </a:p>
      </dgm:t>
    </dgm:pt>
    <dgm:pt modelId="{4FA8C137-A5B1-4195-B8A0-765BD2B2BD2A}" type="parTrans" cxnId="{3BDBAF44-811A-411E-9476-EB53A2A5B72C}">
      <dgm:prSet/>
      <dgm:spPr/>
      <dgm:t>
        <a:bodyPr/>
        <a:lstStyle/>
        <a:p>
          <a:endParaRPr lang="cs-CZ"/>
        </a:p>
      </dgm:t>
    </dgm:pt>
    <dgm:pt modelId="{6FF024CC-C313-4665-AA47-BD3063BB6D60}" type="sibTrans" cxnId="{3BDBAF44-811A-411E-9476-EB53A2A5B72C}">
      <dgm:prSet/>
      <dgm:spPr/>
      <dgm:t>
        <a:bodyPr/>
        <a:lstStyle/>
        <a:p>
          <a:endParaRPr lang="cs-CZ"/>
        </a:p>
      </dgm:t>
    </dgm:pt>
    <dgm:pt modelId="{84CE66CD-A1FA-4254-8D1C-6C91117D6AA1}">
      <dgm:prSet phldrT="[Text]"/>
      <dgm:spPr/>
      <dgm:t>
        <a:bodyPr/>
        <a:lstStyle/>
        <a:p>
          <a:r>
            <a:rPr lang="cs-CZ" dirty="0" smtClean="0"/>
            <a:t>Prvním prezidentem České republiky byl </a:t>
          </a:r>
          <a:r>
            <a:rPr lang="cs-CZ" dirty="0" smtClean="0">
              <a:hlinkClick xmlns:r="http://schemas.openxmlformats.org/officeDocument/2006/relationships" r:id="rId2"/>
            </a:rPr>
            <a:t>Václav Havel.</a:t>
          </a:r>
          <a:endParaRPr lang="cs-CZ" dirty="0"/>
        </a:p>
      </dgm:t>
    </dgm:pt>
    <dgm:pt modelId="{F2BE1AD5-5AEF-43D6-B32B-52ED44752B09}" type="parTrans" cxnId="{6616C513-75A6-48B2-A91D-2B37EDDF74EF}">
      <dgm:prSet/>
      <dgm:spPr/>
      <dgm:t>
        <a:bodyPr/>
        <a:lstStyle/>
        <a:p>
          <a:endParaRPr lang="cs-CZ"/>
        </a:p>
      </dgm:t>
    </dgm:pt>
    <dgm:pt modelId="{4FB6D0F8-DA61-483A-9C44-82276D3BE291}" type="sibTrans" cxnId="{6616C513-75A6-48B2-A91D-2B37EDDF74EF}">
      <dgm:prSet/>
      <dgm:spPr/>
      <dgm:t>
        <a:bodyPr/>
        <a:lstStyle/>
        <a:p>
          <a:endParaRPr lang="cs-CZ"/>
        </a:p>
      </dgm:t>
    </dgm:pt>
    <dgm:pt modelId="{2F733A9A-B581-4F61-98B5-F7E466894AD1}">
      <dgm:prSet phldrT="[Text]"/>
      <dgm:spPr/>
      <dgm:t>
        <a:bodyPr/>
        <a:lstStyle/>
        <a:p>
          <a:r>
            <a:rPr lang="cs-CZ" dirty="0" smtClean="0"/>
            <a:t>Nyní je prezidentem </a:t>
          </a:r>
          <a:r>
            <a:rPr lang="cs-CZ" dirty="0" smtClean="0">
              <a:hlinkClick xmlns:r="http://schemas.openxmlformats.org/officeDocument/2006/relationships" r:id="rId3"/>
            </a:rPr>
            <a:t>Václav Klaus</a:t>
          </a:r>
          <a:r>
            <a:rPr lang="cs-CZ" dirty="0" smtClean="0"/>
            <a:t>.</a:t>
          </a:r>
          <a:endParaRPr lang="cs-CZ" dirty="0"/>
        </a:p>
      </dgm:t>
    </dgm:pt>
    <dgm:pt modelId="{C7B908AE-B2A6-4FFB-A1B5-2584CD254025}" type="parTrans" cxnId="{8C1DD594-58AF-47B7-9E40-C3021A932F86}">
      <dgm:prSet/>
      <dgm:spPr/>
      <dgm:t>
        <a:bodyPr/>
        <a:lstStyle/>
        <a:p>
          <a:endParaRPr lang="cs-CZ"/>
        </a:p>
      </dgm:t>
    </dgm:pt>
    <dgm:pt modelId="{36127698-C1FB-4F42-AD7B-D28C9DF3D134}" type="sibTrans" cxnId="{8C1DD594-58AF-47B7-9E40-C3021A932F86}">
      <dgm:prSet/>
      <dgm:spPr/>
      <dgm:t>
        <a:bodyPr/>
        <a:lstStyle/>
        <a:p>
          <a:endParaRPr lang="cs-CZ"/>
        </a:p>
      </dgm:t>
    </dgm:pt>
    <dgm:pt modelId="{2489564A-E03A-476A-BAAE-D7444ED8C5B5}" type="pres">
      <dgm:prSet presAssocID="{7F9A63E2-07F2-4D05-91F2-4C3EC1571CD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4AC67EC-4864-41F6-A365-A26023C8093A}" type="pres">
      <dgm:prSet presAssocID="{3EBBFBD5-85AC-4B1B-AA3F-09E2CE9CBBD6}" presName="parentLin" presStyleCnt="0"/>
      <dgm:spPr/>
    </dgm:pt>
    <dgm:pt modelId="{13CACFE2-5FA2-42B7-9025-CFD815F51B46}" type="pres">
      <dgm:prSet presAssocID="{3EBBFBD5-85AC-4B1B-AA3F-09E2CE9CBBD6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BFF19734-1044-4AE2-A4D8-466C3DB0E182}" type="pres">
      <dgm:prSet presAssocID="{3EBBFBD5-85AC-4B1B-AA3F-09E2CE9CBBD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A22B17-79C7-43CC-A9D2-F0284FEF6F44}" type="pres">
      <dgm:prSet presAssocID="{3EBBFBD5-85AC-4B1B-AA3F-09E2CE9CBBD6}" presName="negativeSpace" presStyleCnt="0"/>
      <dgm:spPr/>
    </dgm:pt>
    <dgm:pt modelId="{2E55C66F-90A6-4FF3-BA6D-F1527F9555BE}" type="pres">
      <dgm:prSet presAssocID="{3EBBFBD5-85AC-4B1B-AA3F-09E2CE9CBBD6}" presName="childText" presStyleLbl="conFgAcc1" presStyleIdx="0" presStyleCnt="3">
        <dgm:presLayoutVars>
          <dgm:bulletEnabled val="1"/>
        </dgm:presLayoutVars>
      </dgm:prSet>
      <dgm:spPr/>
    </dgm:pt>
    <dgm:pt modelId="{CA49E7BA-5FC6-442B-AF58-98236E6B91EB}" type="pres">
      <dgm:prSet presAssocID="{6FF024CC-C313-4665-AA47-BD3063BB6D60}" presName="spaceBetweenRectangles" presStyleCnt="0"/>
      <dgm:spPr/>
    </dgm:pt>
    <dgm:pt modelId="{43134608-F81C-460C-AA63-5897F7181F7F}" type="pres">
      <dgm:prSet presAssocID="{84CE66CD-A1FA-4254-8D1C-6C91117D6AA1}" presName="parentLin" presStyleCnt="0"/>
      <dgm:spPr/>
    </dgm:pt>
    <dgm:pt modelId="{072D86A2-1E72-4D84-B648-F96CC33570D0}" type="pres">
      <dgm:prSet presAssocID="{84CE66CD-A1FA-4254-8D1C-6C91117D6AA1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96035D61-2C17-4E79-8C1D-2F131FCAB2E2}" type="pres">
      <dgm:prSet presAssocID="{84CE66CD-A1FA-4254-8D1C-6C91117D6AA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23B3F3-6245-4D97-93C9-63B0375D0F66}" type="pres">
      <dgm:prSet presAssocID="{84CE66CD-A1FA-4254-8D1C-6C91117D6AA1}" presName="negativeSpace" presStyleCnt="0"/>
      <dgm:spPr/>
    </dgm:pt>
    <dgm:pt modelId="{5BC84EEC-CDAA-4E85-B3EF-764D26140798}" type="pres">
      <dgm:prSet presAssocID="{84CE66CD-A1FA-4254-8D1C-6C91117D6AA1}" presName="childText" presStyleLbl="conFgAcc1" presStyleIdx="1" presStyleCnt="3">
        <dgm:presLayoutVars>
          <dgm:bulletEnabled val="1"/>
        </dgm:presLayoutVars>
      </dgm:prSet>
      <dgm:spPr/>
    </dgm:pt>
    <dgm:pt modelId="{FA1013F4-6633-4071-A49E-E200DF30A5E7}" type="pres">
      <dgm:prSet presAssocID="{4FB6D0F8-DA61-483A-9C44-82276D3BE291}" presName="spaceBetweenRectangles" presStyleCnt="0"/>
      <dgm:spPr/>
    </dgm:pt>
    <dgm:pt modelId="{C20844D5-F828-467A-9B40-DE1CA2608822}" type="pres">
      <dgm:prSet presAssocID="{2F733A9A-B581-4F61-98B5-F7E466894AD1}" presName="parentLin" presStyleCnt="0"/>
      <dgm:spPr/>
    </dgm:pt>
    <dgm:pt modelId="{A835AF17-55ED-49B9-A47D-5B5466718BC3}" type="pres">
      <dgm:prSet presAssocID="{2F733A9A-B581-4F61-98B5-F7E466894AD1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95526E19-5AAF-424F-BC89-9A480BF5BA54}" type="pres">
      <dgm:prSet presAssocID="{2F733A9A-B581-4F61-98B5-F7E466894AD1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4127BDD-1E13-49F3-9244-5C10113A64C8}" type="pres">
      <dgm:prSet presAssocID="{2F733A9A-B581-4F61-98B5-F7E466894AD1}" presName="negativeSpace" presStyleCnt="0"/>
      <dgm:spPr/>
    </dgm:pt>
    <dgm:pt modelId="{2AF0F18F-E407-468F-9507-9CE0C83F20E4}" type="pres">
      <dgm:prSet presAssocID="{2F733A9A-B581-4F61-98B5-F7E466894AD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B63307C-1A36-4519-B50C-18D86023F2F2}" type="presOf" srcId="{84CE66CD-A1FA-4254-8D1C-6C91117D6AA1}" destId="{96035D61-2C17-4E79-8C1D-2F131FCAB2E2}" srcOrd="1" destOrd="0" presId="urn:microsoft.com/office/officeart/2005/8/layout/list1"/>
    <dgm:cxn modelId="{8C1DD594-58AF-47B7-9E40-C3021A932F86}" srcId="{7F9A63E2-07F2-4D05-91F2-4C3EC1571CD2}" destId="{2F733A9A-B581-4F61-98B5-F7E466894AD1}" srcOrd="2" destOrd="0" parTransId="{C7B908AE-B2A6-4FFB-A1B5-2584CD254025}" sibTransId="{36127698-C1FB-4F42-AD7B-D28C9DF3D134}"/>
    <dgm:cxn modelId="{861E5D9F-1503-4D7F-926C-07527DB28C7A}" type="presOf" srcId="{2F733A9A-B581-4F61-98B5-F7E466894AD1}" destId="{95526E19-5AAF-424F-BC89-9A480BF5BA54}" srcOrd="1" destOrd="0" presId="urn:microsoft.com/office/officeart/2005/8/layout/list1"/>
    <dgm:cxn modelId="{B5BD4066-13F2-4B84-9AD1-8801B34C49DF}" type="presOf" srcId="{84CE66CD-A1FA-4254-8D1C-6C91117D6AA1}" destId="{072D86A2-1E72-4D84-B648-F96CC33570D0}" srcOrd="0" destOrd="0" presId="urn:microsoft.com/office/officeart/2005/8/layout/list1"/>
    <dgm:cxn modelId="{6616C513-75A6-48B2-A91D-2B37EDDF74EF}" srcId="{7F9A63E2-07F2-4D05-91F2-4C3EC1571CD2}" destId="{84CE66CD-A1FA-4254-8D1C-6C91117D6AA1}" srcOrd="1" destOrd="0" parTransId="{F2BE1AD5-5AEF-43D6-B32B-52ED44752B09}" sibTransId="{4FB6D0F8-DA61-483A-9C44-82276D3BE291}"/>
    <dgm:cxn modelId="{C6FB1906-8773-4CCB-82F6-A4A3E6E209AE}" type="presOf" srcId="{2F733A9A-B581-4F61-98B5-F7E466894AD1}" destId="{A835AF17-55ED-49B9-A47D-5B5466718BC3}" srcOrd="0" destOrd="0" presId="urn:microsoft.com/office/officeart/2005/8/layout/list1"/>
    <dgm:cxn modelId="{487CBEBB-21E9-44AE-9482-6EC95710640B}" type="presOf" srcId="{3EBBFBD5-85AC-4B1B-AA3F-09E2CE9CBBD6}" destId="{13CACFE2-5FA2-42B7-9025-CFD815F51B46}" srcOrd="0" destOrd="0" presId="urn:microsoft.com/office/officeart/2005/8/layout/list1"/>
    <dgm:cxn modelId="{58D009B3-6EF6-4A75-872B-F78159DCDAAA}" type="presOf" srcId="{3EBBFBD5-85AC-4B1B-AA3F-09E2CE9CBBD6}" destId="{BFF19734-1044-4AE2-A4D8-466C3DB0E182}" srcOrd="1" destOrd="0" presId="urn:microsoft.com/office/officeart/2005/8/layout/list1"/>
    <dgm:cxn modelId="{3BDBAF44-811A-411E-9476-EB53A2A5B72C}" srcId="{7F9A63E2-07F2-4D05-91F2-4C3EC1571CD2}" destId="{3EBBFBD5-85AC-4B1B-AA3F-09E2CE9CBBD6}" srcOrd="0" destOrd="0" parTransId="{4FA8C137-A5B1-4195-B8A0-765BD2B2BD2A}" sibTransId="{6FF024CC-C313-4665-AA47-BD3063BB6D60}"/>
    <dgm:cxn modelId="{00B8D954-ABAA-49FE-8218-F82EC146600F}" type="presOf" srcId="{7F9A63E2-07F2-4D05-91F2-4C3EC1571CD2}" destId="{2489564A-E03A-476A-BAAE-D7444ED8C5B5}" srcOrd="0" destOrd="0" presId="urn:microsoft.com/office/officeart/2005/8/layout/list1"/>
    <dgm:cxn modelId="{89E33059-A9EA-4B2A-99FF-08677CA85162}" type="presParOf" srcId="{2489564A-E03A-476A-BAAE-D7444ED8C5B5}" destId="{34AC67EC-4864-41F6-A365-A26023C8093A}" srcOrd="0" destOrd="0" presId="urn:microsoft.com/office/officeart/2005/8/layout/list1"/>
    <dgm:cxn modelId="{C023006E-7004-4055-BDB0-7D8F55960228}" type="presParOf" srcId="{34AC67EC-4864-41F6-A365-A26023C8093A}" destId="{13CACFE2-5FA2-42B7-9025-CFD815F51B46}" srcOrd="0" destOrd="0" presId="urn:microsoft.com/office/officeart/2005/8/layout/list1"/>
    <dgm:cxn modelId="{EBDB8EB5-39EB-4D22-8A59-122E137DE1FE}" type="presParOf" srcId="{34AC67EC-4864-41F6-A365-A26023C8093A}" destId="{BFF19734-1044-4AE2-A4D8-466C3DB0E182}" srcOrd="1" destOrd="0" presId="urn:microsoft.com/office/officeart/2005/8/layout/list1"/>
    <dgm:cxn modelId="{E3D32DBC-96F9-46C9-86A6-A37278C7CAB7}" type="presParOf" srcId="{2489564A-E03A-476A-BAAE-D7444ED8C5B5}" destId="{8CA22B17-79C7-43CC-A9D2-F0284FEF6F44}" srcOrd="1" destOrd="0" presId="urn:microsoft.com/office/officeart/2005/8/layout/list1"/>
    <dgm:cxn modelId="{AC5B498C-89A4-47AA-BCAC-54A1C5488640}" type="presParOf" srcId="{2489564A-E03A-476A-BAAE-D7444ED8C5B5}" destId="{2E55C66F-90A6-4FF3-BA6D-F1527F9555BE}" srcOrd="2" destOrd="0" presId="urn:microsoft.com/office/officeart/2005/8/layout/list1"/>
    <dgm:cxn modelId="{AA3C659A-FAB0-48ED-9E4B-E1B030F4EFD5}" type="presParOf" srcId="{2489564A-E03A-476A-BAAE-D7444ED8C5B5}" destId="{CA49E7BA-5FC6-442B-AF58-98236E6B91EB}" srcOrd="3" destOrd="0" presId="urn:microsoft.com/office/officeart/2005/8/layout/list1"/>
    <dgm:cxn modelId="{08BA8A66-74DF-42A6-9714-E7AC7EC54A84}" type="presParOf" srcId="{2489564A-E03A-476A-BAAE-D7444ED8C5B5}" destId="{43134608-F81C-460C-AA63-5897F7181F7F}" srcOrd="4" destOrd="0" presId="urn:microsoft.com/office/officeart/2005/8/layout/list1"/>
    <dgm:cxn modelId="{9D6F47C3-8670-42A0-A7BB-F9735A6C6F15}" type="presParOf" srcId="{43134608-F81C-460C-AA63-5897F7181F7F}" destId="{072D86A2-1E72-4D84-B648-F96CC33570D0}" srcOrd="0" destOrd="0" presId="urn:microsoft.com/office/officeart/2005/8/layout/list1"/>
    <dgm:cxn modelId="{DAB6BE0E-E590-4D7C-B0D7-D6937FCDBEFC}" type="presParOf" srcId="{43134608-F81C-460C-AA63-5897F7181F7F}" destId="{96035D61-2C17-4E79-8C1D-2F131FCAB2E2}" srcOrd="1" destOrd="0" presId="urn:microsoft.com/office/officeart/2005/8/layout/list1"/>
    <dgm:cxn modelId="{7F12441C-825F-407B-B16F-97C935FC3BD2}" type="presParOf" srcId="{2489564A-E03A-476A-BAAE-D7444ED8C5B5}" destId="{FB23B3F3-6245-4D97-93C9-63B0375D0F66}" srcOrd="5" destOrd="0" presId="urn:microsoft.com/office/officeart/2005/8/layout/list1"/>
    <dgm:cxn modelId="{3B3982A6-11F0-47B5-A72A-918B4532D374}" type="presParOf" srcId="{2489564A-E03A-476A-BAAE-D7444ED8C5B5}" destId="{5BC84EEC-CDAA-4E85-B3EF-764D26140798}" srcOrd="6" destOrd="0" presId="urn:microsoft.com/office/officeart/2005/8/layout/list1"/>
    <dgm:cxn modelId="{E8AA39EC-2E03-42E4-B87C-04F03F2CBA68}" type="presParOf" srcId="{2489564A-E03A-476A-BAAE-D7444ED8C5B5}" destId="{FA1013F4-6633-4071-A49E-E200DF30A5E7}" srcOrd="7" destOrd="0" presId="urn:microsoft.com/office/officeart/2005/8/layout/list1"/>
    <dgm:cxn modelId="{964536B1-E8A0-43D9-82E1-D3C3397B575B}" type="presParOf" srcId="{2489564A-E03A-476A-BAAE-D7444ED8C5B5}" destId="{C20844D5-F828-467A-9B40-DE1CA2608822}" srcOrd="8" destOrd="0" presId="urn:microsoft.com/office/officeart/2005/8/layout/list1"/>
    <dgm:cxn modelId="{5726A696-9A28-40EA-B47D-4D689627CECA}" type="presParOf" srcId="{C20844D5-F828-467A-9B40-DE1CA2608822}" destId="{A835AF17-55ED-49B9-A47D-5B5466718BC3}" srcOrd="0" destOrd="0" presId="urn:microsoft.com/office/officeart/2005/8/layout/list1"/>
    <dgm:cxn modelId="{80F47BAE-80D9-474E-9857-22228E7EB5FD}" type="presParOf" srcId="{C20844D5-F828-467A-9B40-DE1CA2608822}" destId="{95526E19-5AAF-424F-BC89-9A480BF5BA54}" srcOrd="1" destOrd="0" presId="urn:microsoft.com/office/officeart/2005/8/layout/list1"/>
    <dgm:cxn modelId="{D9A6F16B-A531-47E0-8292-27B2A0F261DA}" type="presParOf" srcId="{2489564A-E03A-476A-BAAE-D7444ED8C5B5}" destId="{A4127BDD-1E13-49F3-9244-5C10113A64C8}" srcOrd="9" destOrd="0" presId="urn:microsoft.com/office/officeart/2005/8/layout/list1"/>
    <dgm:cxn modelId="{9F6E51F2-4E94-4B1A-94CB-2E3E2BCA1FFD}" type="presParOf" srcId="{2489564A-E03A-476A-BAAE-D7444ED8C5B5}" destId="{2AF0F18F-E407-468F-9507-9CE0C83F20E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Iveta </a:t>
          </a:r>
          <a:r>
            <a:rPr lang="cs-CZ" sz="2000" kern="1200" dirty="0" smtClean="0"/>
            <a:t>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baseline="0" dirty="0" smtClean="0"/>
            <a:t>VY_32_INOVACE_08_Vlastivěda 4.ročník_Stát a jeho představitelé</a:t>
          </a:r>
          <a:endParaRPr lang="cs-CZ" sz="18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Téma:Stát a jeho představitelé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blipFill rotWithShape="0">
          <a:blip xmlns:r="http://schemas.openxmlformats.org/officeDocument/2006/relationships" r:embed="rId1">
            <a:duotone>
              <a:schemeClr val="accent1">
                <a:hueOff val="0"/>
                <a:satOff val="0"/>
                <a:lumOff val="0"/>
                <a:alphaOff val="0"/>
                <a:tint val="30000"/>
                <a:satMod val="300000"/>
              </a:schemeClr>
              <a:schemeClr val="accent1">
                <a:hueOff val="0"/>
                <a:satOff val="0"/>
                <a:lumOff val="0"/>
                <a:alphaOff val="0"/>
                <a:tint val="40000"/>
                <a:satMod val="200000"/>
              </a:schemeClr>
            </a:duotone>
          </a:blip>
          <a:tile tx="0" ty="0" sx="70000" sy="70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959D9-338A-4518-BEBE-C64838642ECC}">
      <dsp:nvSpPr>
        <dsp:cNvPr id="0" name=""/>
        <dsp:cNvSpPr/>
      </dsp:nvSpPr>
      <dsp:spPr>
        <a:xfrm>
          <a:off x="0" y="0"/>
          <a:ext cx="7772400" cy="142874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3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 je republika.</a:t>
          </a:r>
          <a:endParaRPr lang="cs-CZ" sz="28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Hlavou státu je prezident.</a:t>
          </a:r>
          <a:endParaRPr lang="cs-CZ" sz="2200" kern="1200" dirty="0"/>
        </a:p>
      </dsp:txBody>
      <dsp:txXfrm>
        <a:off x="1697355" y="0"/>
        <a:ext cx="6075045" cy="1428749"/>
      </dsp:txXfrm>
    </dsp:sp>
    <dsp:sp modelId="{CDB24018-44FB-4F49-8F32-DDC1ADDACC50}">
      <dsp:nvSpPr>
        <dsp:cNvPr id="0" name=""/>
        <dsp:cNvSpPr/>
      </dsp:nvSpPr>
      <dsp:spPr>
        <a:xfrm>
          <a:off x="157145" y="1695446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3C7841F-0BD0-4769-BAA5-4053F3096121}">
      <dsp:nvSpPr>
        <dsp:cNvPr id="0" name=""/>
        <dsp:cNvSpPr/>
      </dsp:nvSpPr>
      <dsp:spPr>
        <a:xfrm>
          <a:off x="0" y="1571624"/>
          <a:ext cx="7772400" cy="142874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-707096"/>
                <a:satOff val="3212"/>
                <a:lumOff val="-3725"/>
                <a:alphaOff val="0"/>
                <a:shade val="22000"/>
                <a:satMod val="160000"/>
              </a:schemeClr>
              <a:schemeClr val="accent3">
                <a:hueOff val="-707096"/>
                <a:satOff val="3212"/>
                <a:lumOff val="-3725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Prezidenta volí</a:t>
          </a:r>
          <a:endParaRPr lang="cs-CZ" sz="28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poslanci parlamentu.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Poslanci jsou voleni všemi občany.</a:t>
          </a:r>
          <a:endParaRPr lang="cs-CZ" sz="2200" kern="1200" dirty="0"/>
        </a:p>
      </dsp:txBody>
      <dsp:txXfrm>
        <a:off x="1697355" y="1571624"/>
        <a:ext cx="6075045" cy="1428749"/>
      </dsp:txXfrm>
    </dsp:sp>
    <dsp:sp modelId="{84D65672-7072-462E-84AB-1D56D8E9A8BF}">
      <dsp:nvSpPr>
        <dsp:cNvPr id="0" name=""/>
        <dsp:cNvSpPr/>
      </dsp:nvSpPr>
      <dsp:spPr>
        <a:xfrm>
          <a:off x="157145" y="1695446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9689D0F-1D83-4366-B2D7-49738B06F137}">
      <dsp:nvSpPr>
        <dsp:cNvPr id="0" name=""/>
        <dsp:cNvSpPr/>
      </dsp:nvSpPr>
      <dsp:spPr>
        <a:xfrm>
          <a:off x="0" y="3143249"/>
          <a:ext cx="7772400" cy="142874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>
            <a:duotone>
              <a:schemeClr val="accent3">
                <a:hueOff val="-1414192"/>
                <a:satOff val="6425"/>
                <a:lumOff val="-7451"/>
                <a:alphaOff val="0"/>
                <a:shade val="22000"/>
                <a:satMod val="160000"/>
              </a:schemeClr>
              <a:schemeClr val="accent3">
                <a:hueOff val="-1414192"/>
                <a:satOff val="6425"/>
                <a:lumOff val="-7451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kern="1200" dirty="0" smtClean="0"/>
            <a:t>Prezident jmenuje</a:t>
          </a:r>
          <a:endParaRPr lang="cs-CZ" sz="28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předsedu vlády.</a:t>
          </a:r>
          <a:endParaRPr lang="cs-CZ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200" kern="1200" dirty="0" smtClean="0"/>
            <a:t>Ten pak vládu sestaví a řídí.</a:t>
          </a:r>
          <a:endParaRPr lang="cs-CZ" sz="2200" kern="1200" dirty="0"/>
        </a:p>
      </dsp:txBody>
      <dsp:txXfrm>
        <a:off x="1697355" y="3143249"/>
        <a:ext cx="6075045" cy="1428749"/>
      </dsp:txXfrm>
    </dsp:sp>
    <dsp:sp modelId="{847D99DC-A138-4330-A170-F5B3CF314975}">
      <dsp:nvSpPr>
        <dsp:cNvPr id="0" name=""/>
        <dsp:cNvSpPr/>
      </dsp:nvSpPr>
      <dsp:spPr>
        <a:xfrm>
          <a:off x="142875" y="3286124"/>
          <a:ext cx="1554480" cy="114299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55C66F-90A6-4FF3-BA6D-F1527F9555BE}">
      <dsp:nvSpPr>
        <dsp:cNvPr id="0" name=""/>
        <dsp:cNvSpPr/>
      </dsp:nvSpPr>
      <dsp:spPr>
        <a:xfrm>
          <a:off x="0" y="1447665"/>
          <a:ext cx="835824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FF19734-1044-4AE2-A4D8-466C3DB0E182}">
      <dsp:nvSpPr>
        <dsp:cNvPr id="0" name=""/>
        <dsp:cNvSpPr/>
      </dsp:nvSpPr>
      <dsp:spPr>
        <a:xfrm>
          <a:off x="417912" y="1137705"/>
          <a:ext cx="5850772" cy="61992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4">
                <a:hueOff val="0"/>
                <a:satOff val="0"/>
                <a:lumOff val="0"/>
                <a:alphaOff val="0"/>
                <a:shade val="22000"/>
                <a:satMod val="160000"/>
              </a:schemeClr>
              <a:schemeClr val="accent4">
                <a:hueOff val="0"/>
                <a:satOff val="0"/>
                <a:lumOff val="0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Prvním prezidentem byl </a:t>
          </a:r>
          <a:r>
            <a:rPr lang="cs-CZ" sz="2100" kern="1200" dirty="0" smtClean="0">
              <a:hlinkClick xmlns:r="http://schemas.openxmlformats.org/officeDocument/2006/relationships" r:id="rId2"/>
            </a:rPr>
            <a:t>Tomáš </a:t>
          </a:r>
          <a:r>
            <a:rPr lang="cs-CZ" sz="2100" kern="1200" dirty="0" err="1" smtClean="0">
              <a:hlinkClick xmlns:r="http://schemas.openxmlformats.org/officeDocument/2006/relationships" r:id="rId2"/>
            </a:rPr>
            <a:t>Garrigue</a:t>
          </a:r>
          <a:r>
            <a:rPr lang="cs-CZ" sz="2100" kern="1200" dirty="0" smtClean="0">
              <a:hlinkClick xmlns:r="http://schemas.openxmlformats.org/officeDocument/2006/relationships" r:id="rId2"/>
            </a:rPr>
            <a:t> Masaryk</a:t>
          </a:r>
          <a:r>
            <a:rPr lang="cs-CZ" sz="2100" kern="1200" dirty="0" smtClean="0"/>
            <a:t>-po roce 1918.</a:t>
          </a:r>
          <a:endParaRPr lang="cs-CZ" sz="2100" kern="1200" dirty="0"/>
        </a:p>
      </dsp:txBody>
      <dsp:txXfrm>
        <a:off x="448174" y="1167967"/>
        <a:ext cx="5790248" cy="559396"/>
      </dsp:txXfrm>
    </dsp:sp>
    <dsp:sp modelId="{5BC84EEC-CDAA-4E85-B3EF-764D26140798}">
      <dsp:nvSpPr>
        <dsp:cNvPr id="0" name=""/>
        <dsp:cNvSpPr/>
      </dsp:nvSpPr>
      <dsp:spPr>
        <a:xfrm>
          <a:off x="0" y="2400226"/>
          <a:ext cx="835824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10211518"/>
              <a:satOff val="-11993"/>
              <a:lumOff val="4608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6035D61-2C17-4E79-8C1D-2F131FCAB2E2}">
      <dsp:nvSpPr>
        <dsp:cNvPr id="0" name=""/>
        <dsp:cNvSpPr/>
      </dsp:nvSpPr>
      <dsp:spPr>
        <a:xfrm>
          <a:off x="417912" y="2090265"/>
          <a:ext cx="5850772" cy="61992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4">
                <a:hueOff val="10211518"/>
                <a:satOff val="-11993"/>
                <a:lumOff val="4608"/>
                <a:alphaOff val="0"/>
                <a:shade val="22000"/>
                <a:satMod val="160000"/>
              </a:schemeClr>
              <a:schemeClr val="accent4">
                <a:hueOff val="10211518"/>
                <a:satOff val="-11993"/>
                <a:lumOff val="4608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Prvním prezidentem České republiky byl </a:t>
          </a:r>
          <a:r>
            <a:rPr lang="cs-CZ" sz="2100" kern="1200" dirty="0" smtClean="0">
              <a:hlinkClick xmlns:r="http://schemas.openxmlformats.org/officeDocument/2006/relationships" r:id="rId3"/>
            </a:rPr>
            <a:t>Václav Havel.</a:t>
          </a:r>
          <a:endParaRPr lang="cs-CZ" sz="2100" kern="1200" dirty="0"/>
        </a:p>
      </dsp:txBody>
      <dsp:txXfrm>
        <a:off x="448174" y="2120527"/>
        <a:ext cx="5790248" cy="559396"/>
      </dsp:txXfrm>
    </dsp:sp>
    <dsp:sp modelId="{2AF0F18F-E407-468F-9507-9CE0C83F20E4}">
      <dsp:nvSpPr>
        <dsp:cNvPr id="0" name=""/>
        <dsp:cNvSpPr/>
      </dsp:nvSpPr>
      <dsp:spPr>
        <a:xfrm>
          <a:off x="0" y="3352786"/>
          <a:ext cx="835824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20423036"/>
              <a:satOff val="-23986"/>
              <a:lumOff val="9216"/>
              <a:alphaOff val="0"/>
            </a:schemeClr>
          </a:solidFill>
          <a:prstDash val="solid"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5526E19-5AAF-424F-BC89-9A480BF5BA54}">
      <dsp:nvSpPr>
        <dsp:cNvPr id="0" name=""/>
        <dsp:cNvSpPr/>
      </dsp:nvSpPr>
      <dsp:spPr>
        <a:xfrm>
          <a:off x="417912" y="3042826"/>
          <a:ext cx="5850772" cy="619920"/>
        </a:xfrm>
        <a:prstGeom prst="roundRect">
          <a:avLst/>
        </a:prstGeom>
        <a:blipFill rotWithShape="0">
          <a:blip xmlns:r="http://schemas.openxmlformats.org/officeDocument/2006/relationships" r:embed="rId1">
            <a:duotone>
              <a:schemeClr val="accent4">
                <a:hueOff val="20423036"/>
                <a:satOff val="-23986"/>
                <a:lumOff val="9216"/>
                <a:alphaOff val="0"/>
                <a:shade val="22000"/>
                <a:satMod val="160000"/>
              </a:schemeClr>
              <a:schemeClr val="accent4">
                <a:hueOff val="20423036"/>
                <a:satOff val="-23986"/>
                <a:lumOff val="9216"/>
                <a:alphaOff val="0"/>
                <a:shade val="45000"/>
                <a:satMod val="100000"/>
              </a:schemeClr>
            </a:duotone>
          </a:blip>
          <a:tile tx="0" ty="0" sx="65000" sy="65000" flip="none" algn="ctr"/>
        </a:blipFill>
        <a:ln>
          <a:noFill/>
        </a:ln>
        <a:effectLst>
          <a:outerShdw blurRad="38100" dist="25400" dir="5400000" algn="t" rotWithShape="0">
            <a:srgbClr val="000000">
              <a:alpha val="5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145" tIns="0" rIns="221145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Nyní je prezidentem </a:t>
          </a:r>
          <a:r>
            <a:rPr lang="cs-CZ" sz="2100" kern="1200" dirty="0" smtClean="0">
              <a:hlinkClick xmlns:r="http://schemas.openxmlformats.org/officeDocument/2006/relationships" r:id="rId4"/>
            </a:rPr>
            <a:t>Václav Klaus</a:t>
          </a:r>
          <a:r>
            <a:rPr lang="cs-CZ" sz="2100" kern="1200" dirty="0" smtClean="0"/>
            <a:t>.</a:t>
          </a:r>
          <a:endParaRPr lang="cs-CZ" sz="2100" kern="1200" dirty="0"/>
        </a:p>
      </dsp:txBody>
      <dsp:txXfrm>
        <a:off x="448174" y="3073088"/>
        <a:ext cx="5790248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55E14C3-1316-4E5D-BE12-08BDBB066A3A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64F5FCA-D8AA-436D-8A3D-1F0EE6BB586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hyperlink" Target="http://cs.wikipedia.org/wiki/Soubor:Flag_of_the_president_of_the_Czech_Republic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86549904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Stát a jeho představitelé</a:t>
            </a:r>
            <a:endParaRPr lang="cs-CZ" dirty="0"/>
          </a:p>
        </p:txBody>
      </p:sp>
      <p:pic>
        <p:nvPicPr>
          <p:cNvPr id="6" name="Zástupný symbol pro obsah 5" descr="MH90034942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252787" y="2185987"/>
            <a:ext cx="3095625" cy="3095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Velmi jednoduchou formou je seznamuje se strukturou našeho státu.</a:t>
            </a:r>
          </a:p>
          <a:p>
            <a:r>
              <a:rPr lang="cs-CZ" dirty="0" smtClean="0"/>
              <a:t>S prezidenty lze žáky blíže seznámit z </a:t>
            </a:r>
            <a:r>
              <a:rPr lang="cs-CZ" smtClean="0"/>
              <a:t>internetových zdrojů.</a:t>
            </a:r>
            <a:endParaRPr lang="cs-CZ" dirty="0" smtClean="0"/>
          </a:p>
          <a:p>
            <a:r>
              <a:rPr lang="cs-CZ" dirty="0" smtClean="0"/>
              <a:t>Na poslední stránce jsou připraveny kontrolní otázky.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Náš stát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914400" y="1447800"/>
          <a:ext cx="77724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 descr="MH900349423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0100" y="1500174"/>
            <a:ext cx="1500198" cy="1285884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hlinkClick r:id="rId2"/>
              </a:rPr>
              <a:t>Prezidenti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500034" y="1500174"/>
          <a:ext cx="8358246" cy="50196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Parlament a vláda</a:t>
            </a:r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Parlament je složen z poslanců, kteří si zvolili občané.</a:t>
            </a:r>
          </a:p>
          <a:p>
            <a:r>
              <a:rPr lang="cs-CZ" dirty="0" smtClean="0"/>
              <a:t>Schvalují zákony a důležité smlouvy s ostatními státy.</a:t>
            </a:r>
          </a:p>
          <a:p>
            <a:r>
              <a:rPr lang="cs-CZ" dirty="0" smtClean="0"/>
              <a:t>Nejvyšším zákonem je </a:t>
            </a:r>
            <a:r>
              <a:rPr lang="cs-CZ" b="1" u="sng" dirty="0" smtClean="0"/>
              <a:t>ústava </a:t>
            </a:r>
            <a:r>
              <a:rPr lang="cs-CZ" dirty="0" smtClean="0"/>
              <a:t>České republiky.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cs-CZ" dirty="0" smtClean="0"/>
              <a:t>Vláda řídí každodenní život státu.</a:t>
            </a:r>
          </a:p>
          <a:p>
            <a:r>
              <a:rPr lang="cs-CZ" dirty="0" smtClean="0"/>
              <a:t>Je složena z ministrů,každý se stará o nějaký úsek správy státu.</a:t>
            </a:r>
          </a:p>
          <a:p>
            <a:r>
              <a:rPr lang="cs-CZ" dirty="0" smtClean="0"/>
              <a:t>V čele vlády je předseda (premiér).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test: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1.Co znamená slovo republika?</a:t>
            </a:r>
          </a:p>
          <a:p>
            <a:r>
              <a:rPr lang="cs-CZ" dirty="0" smtClean="0"/>
              <a:t>2.Kdo je u nás nejvyšším představitelem státu?</a:t>
            </a:r>
          </a:p>
          <a:p>
            <a:r>
              <a:rPr lang="cs-CZ" dirty="0" smtClean="0"/>
              <a:t>3.Kdo volí prezidenta?</a:t>
            </a:r>
          </a:p>
          <a:p>
            <a:r>
              <a:rPr lang="cs-CZ" dirty="0" smtClean="0"/>
              <a:t>4.Kdo jmenuje předsedu vlády?</a:t>
            </a:r>
          </a:p>
          <a:p>
            <a:r>
              <a:rPr lang="cs-CZ" dirty="0" smtClean="0"/>
              <a:t>5.Co je to ústava České republiky?</a:t>
            </a:r>
          </a:p>
          <a:p>
            <a:r>
              <a:rPr lang="cs-CZ" dirty="0" smtClean="0"/>
              <a:t>6.Co víš o parlamentu?</a:t>
            </a:r>
          </a:p>
          <a:p>
            <a:r>
              <a:rPr lang="cs-CZ" dirty="0" smtClean="0"/>
              <a:t>7.Co víš o vládě?</a:t>
            </a:r>
          </a:p>
          <a:p>
            <a:r>
              <a:rPr lang="cs-CZ" dirty="0" smtClean="0"/>
              <a:t>8.Jak se jmenoval náš první prezident?</a:t>
            </a:r>
          </a:p>
          <a:p>
            <a:r>
              <a:rPr lang="cs-CZ" dirty="0" smtClean="0"/>
              <a:t>9.Jak se jmenuje náš současný prezident?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microsoft.com</a:t>
            </a:r>
            <a:endParaRPr lang="cs-CZ" dirty="0" smtClean="0"/>
          </a:p>
          <a:p>
            <a:r>
              <a:rPr lang="cs-CZ" sz="2000" dirty="0"/>
              <a:t>PAVEL AUGUSTA, František Honzák. </a:t>
            </a:r>
            <a:r>
              <a:rPr lang="cs-CZ" sz="2000" i="1" dirty="0"/>
              <a:t>Vlastivěda</a:t>
            </a:r>
            <a:r>
              <a:rPr lang="cs-CZ" sz="2000" dirty="0"/>
              <a:t>: </a:t>
            </a:r>
            <a:r>
              <a:rPr lang="cs-CZ" sz="2000" i="1" dirty="0"/>
              <a:t>pro 4.ročník</a:t>
            </a:r>
            <a:r>
              <a:rPr lang="cs-CZ" sz="2000" dirty="0"/>
              <a:t>. 3.vydání. Úvaly: SPL </a:t>
            </a:r>
            <a:r>
              <a:rPr lang="cs-CZ" sz="2000" dirty="0" err="1"/>
              <a:t>Práce,Albra</a:t>
            </a:r>
            <a:r>
              <a:rPr lang="cs-CZ" sz="2000" dirty="0"/>
              <a:t>, 2001. ISBN 80-86287-32-7. </a:t>
            </a:r>
          </a:p>
          <a:p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69</TotalTime>
  <Words>257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Jmění</vt:lpstr>
      <vt:lpstr>Prezentace aplikace PowerPoint</vt:lpstr>
      <vt:lpstr>Stát a jeho představitelé</vt:lpstr>
      <vt:lpstr>Anotace</vt:lpstr>
      <vt:lpstr>Náš stát</vt:lpstr>
      <vt:lpstr>Prezidenti</vt:lpstr>
      <vt:lpstr>Parlament a vláda</vt:lpstr>
      <vt:lpstr>Kontrolní test: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Kačenka</cp:lastModifiedBy>
  <cp:revision>18</cp:revision>
  <dcterms:created xsi:type="dcterms:W3CDTF">2011-10-28T18:55:08Z</dcterms:created>
  <dcterms:modified xsi:type="dcterms:W3CDTF">2012-04-03T19:33:00Z</dcterms:modified>
</cp:coreProperties>
</file>