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VY_32_INOVACE_10_Vlastivěda 4.ročník_Od lovců mamutů k prvním Slovanům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Téma:Od lovců mamutů k prvním Slovanům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95A5A2-026B-45AB-82BF-18DD4794D76D}" type="presOf" srcId="{B651F6E3-6281-48DB-9319-2AEAFDAE7572}" destId="{6BB5E863-4638-4E1D-BFDE-399D028AC4ED}" srcOrd="1" destOrd="0" presId="urn:microsoft.com/office/officeart/2005/8/layout/target3"/>
    <dgm:cxn modelId="{013FA1FB-ED46-493B-932B-439DFD1B26B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CF862E-E13B-48DE-B8A3-158D52A6386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D8BEFD4-9BEF-4B68-81A9-CB030BDA1EF4}" type="presOf" srcId="{D1B46980-6531-4606-95E6-44980827E919}" destId="{6140AFEC-043D-4C43-A2F9-D0F5331DF3A3}" srcOrd="0" destOrd="0" presId="urn:microsoft.com/office/officeart/2005/8/layout/target3"/>
    <dgm:cxn modelId="{383A5F26-17D5-4106-B415-ED99CE96E0F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FFE25D-7B23-4C94-9045-90A092C26C47}" type="presOf" srcId="{B651F6E3-6281-48DB-9319-2AEAFDAE7572}" destId="{619D679B-A015-4ECF-8348-D1034C574F40}" srcOrd="0" destOrd="0" presId="urn:microsoft.com/office/officeart/2005/8/layout/target3"/>
    <dgm:cxn modelId="{74D38218-EE52-44CC-B4B7-8649E1D49D11}" type="presOf" srcId="{D1D4F407-5343-4D3F-B5B9-D407B03CAEB4}" destId="{D005CE8C-CC26-4C3E-AC11-E15060ECD759}" srcOrd="0" destOrd="0" presId="urn:microsoft.com/office/officeart/2005/8/layout/target3"/>
    <dgm:cxn modelId="{D5C73155-0C93-4523-9FBC-C4650A34FA40}" type="presOf" srcId="{4C35D32F-0EAB-4CD7-82EE-45574DC2A586}" destId="{8BEBB6EC-1DAA-4CAC-8A25-BC0FCBD5DBD5}" srcOrd="0" destOrd="0" presId="urn:microsoft.com/office/officeart/2005/8/layout/target3"/>
    <dgm:cxn modelId="{364C2B1A-C3F5-4C27-9B4B-DA552EE9AF30}" type="presOf" srcId="{D8197B8C-B260-4A16-BDF4-0947B075E274}" destId="{25B08C86-7E15-44DC-BE7F-FFB55DD49D12}" srcOrd="0" destOrd="0" presId="urn:microsoft.com/office/officeart/2005/8/layout/target3"/>
    <dgm:cxn modelId="{4EBC43FA-0F11-4C83-BE7E-8EE8C25697A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A0F9B99-36E0-4B80-A857-74446AC2471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DD99FB-1B4F-4FBE-A549-69ED225F7DA1}" type="presParOf" srcId="{333A1088-737F-45CB-B68E-254E46348037}" destId="{F5ABB229-8D3B-4694-996A-96F23CF14429}" srcOrd="0" destOrd="0" presId="urn:microsoft.com/office/officeart/2005/8/layout/target3"/>
    <dgm:cxn modelId="{39B7B3E9-B2B5-4E73-8DDF-1B3861644E91}" type="presParOf" srcId="{333A1088-737F-45CB-B68E-254E46348037}" destId="{F41139FD-01EE-4571-8B17-4FB00FC51163}" srcOrd="1" destOrd="0" presId="urn:microsoft.com/office/officeart/2005/8/layout/target3"/>
    <dgm:cxn modelId="{8A6FC181-02F4-4E5F-B78B-3DE607481C4B}" type="presParOf" srcId="{333A1088-737F-45CB-B68E-254E46348037}" destId="{D005CE8C-CC26-4C3E-AC11-E15060ECD759}" srcOrd="2" destOrd="0" presId="urn:microsoft.com/office/officeart/2005/8/layout/target3"/>
    <dgm:cxn modelId="{7ACB2024-3438-404B-91B9-C501F4169900}" type="presParOf" srcId="{333A1088-737F-45CB-B68E-254E46348037}" destId="{2C702D82-9B77-49B7-9568-BB8EB47C3372}" srcOrd="3" destOrd="0" presId="urn:microsoft.com/office/officeart/2005/8/layout/target3"/>
    <dgm:cxn modelId="{DE84B60D-36F7-4A0E-8537-86CE3494C053}" type="presParOf" srcId="{333A1088-737F-45CB-B68E-254E46348037}" destId="{A52A0455-90FF-4808-ABD0-F02540D31D5A}" srcOrd="4" destOrd="0" presId="urn:microsoft.com/office/officeart/2005/8/layout/target3"/>
    <dgm:cxn modelId="{766DA6A1-8A3A-41B5-A9CE-2327A11CC03F}" type="presParOf" srcId="{333A1088-737F-45CB-B68E-254E46348037}" destId="{6140AFEC-043D-4C43-A2F9-D0F5331DF3A3}" srcOrd="5" destOrd="0" presId="urn:microsoft.com/office/officeart/2005/8/layout/target3"/>
    <dgm:cxn modelId="{A278D0B0-AF46-4725-9844-FEAC3E773668}" type="presParOf" srcId="{333A1088-737F-45CB-B68E-254E46348037}" destId="{9358AC05-5D7D-4327-9F80-1AD486AEA664}" srcOrd="6" destOrd="0" presId="urn:microsoft.com/office/officeart/2005/8/layout/target3"/>
    <dgm:cxn modelId="{48A55722-46CB-4263-9E2A-A75FB8ACAAC5}" type="presParOf" srcId="{333A1088-737F-45CB-B68E-254E46348037}" destId="{313FC574-E1CD-4FB4-B054-0B805CE0447D}" srcOrd="7" destOrd="0" presId="urn:microsoft.com/office/officeart/2005/8/layout/target3"/>
    <dgm:cxn modelId="{2735488D-197D-40BE-94DA-AF86B43DF62D}" type="presParOf" srcId="{333A1088-737F-45CB-B68E-254E46348037}" destId="{619D679B-A015-4ECF-8348-D1034C574F40}" srcOrd="8" destOrd="0" presId="urn:microsoft.com/office/officeart/2005/8/layout/target3"/>
    <dgm:cxn modelId="{B7C9A2F5-0056-450A-8FA6-54CE1E16EAC9}" type="presParOf" srcId="{333A1088-737F-45CB-B68E-254E46348037}" destId="{322283A8-4A27-4CDA-BAE3-F381106A9174}" srcOrd="9" destOrd="0" presId="urn:microsoft.com/office/officeart/2005/8/layout/target3"/>
    <dgm:cxn modelId="{A5A31A13-8FA1-4B90-A29B-8300AA24F24A}" type="presParOf" srcId="{333A1088-737F-45CB-B68E-254E46348037}" destId="{FFC9F71D-1B4F-4AD9-A4A6-86ADEFC8AF5C}" srcOrd="10" destOrd="0" presId="urn:microsoft.com/office/officeart/2005/8/layout/target3"/>
    <dgm:cxn modelId="{E93C3764-B414-482D-B9D5-474051502502}" type="presParOf" srcId="{333A1088-737F-45CB-B68E-254E46348037}" destId="{25B08C86-7E15-44DC-BE7F-FFB55DD49D12}" srcOrd="11" destOrd="0" presId="urn:microsoft.com/office/officeart/2005/8/layout/target3"/>
    <dgm:cxn modelId="{5ABD5207-0BFD-4AC4-9A9F-E6826C6E4540}" type="presParOf" srcId="{333A1088-737F-45CB-B68E-254E46348037}" destId="{76644BE8-9D7C-4C09-B250-3D10AF48CBB7}" srcOrd="12" destOrd="0" presId="urn:microsoft.com/office/officeart/2005/8/layout/target3"/>
    <dgm:cxn modelId="{4745C7C7-48CC-4D5F-AE1F-5D1B8EEAFB01}" type="presParOf" srcId="{333A1088-737F-45CB-B68E-254E46348037}" destId="{EE85B701-7295-41C0-BA7A-34D3756A2AE6}" srcOrd="13" destOrd="0" presId="urn:microsoft.com/office/officeart/2005/8/layout/target3"/>
    <dgm:cxn modelId="{68D26ED9-5C50-46DF-A30C-77C18DF14A3A}" type="presParOf" srcId="{333A1088-737F-45CB-B68E-254E46348037}" destId="{8BEBB6EC-1DAA-4CAC-8A25-BC0FCBD5DBD5}" srcOrd="14" destOrd="0" presId="urn:microsoft.com/office/officeart/2005/8/layout/target3"/>
    <dgm:cxn modelId="{BB979AAE-A7A4-4DB0-8D62-7D511D5CEA13}" type="presParOf" srcId="{333A1088-737F-45CB-B68E-254E46348037}" destId="{AED2198E-93D5-4001-81B4-73124B309672}" srcOrd="15" destOrd="0" presId="urn:microsoft.com/office/officeart/2005/8/layout/target3"/>
    <dgm:cxn modelId="{42C06E44-12BA-4ADA-9A52-AD0C7D13E67A}" type="presParOf" srcId="{333A1088-737F-45CB-B68E-254E46348037}" destId="{2BE915AB-18AA-4053-B92C-3BFC9ED204BB}" srcOrd="16" destOrd="0" presId="urn:microsoft.com/office/officeart/2005/8/layout/target3"/>
    <dgm:cxn modelId="{CC56DBA6-CDD9-4B62-B81A-A49F266844CC}" type="presParOf" srcId="{333A1088-737F-45CB-B68E-254E46348037}" destId="{6BB5E863-4638-4E1D-BFDE-399D028AC4ED}" srcOrd="17" destOrd="0" presId="urn:microsoft.com/office/officeart/2005/8/layout/target3"/>
    <dgm:cxn modelId="{50F2E116-6AA5-486C-91FB-A9D0B7F0A6D0}" type="presParOf" srcId="{333A1088-737F-45CB-B68E-254E46348037}" destId="{5A5FFA88-C948-4069-8E93-59FA12366E83}" srcOrd="18" destOrd="0" presId="urn:microsoft.com/office/officeart/2005/8/layout/target3"/>
    <dgm:cxn modelId="{FCBE7827-45D3-49CA-9E2D-9FC454D7B5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VY_32_INOVACE_10_Vlastivěda 4.ročník_Od lovců mamutů k prvním Slovanům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Téma:Od lovců mamutů k prvním Slovanům</a:t>
          </a:r>
          <a:endParaRPr lang="cs-CZ" sz="18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DD84D54-2E58-4648-B880-E35B3C8E628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69368E4-588A-4903-A7B2-D3E85D77CB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newsflash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373027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	OD LOVCŮ MAMUTŮ K PRVNÍM SLOVANŮM</a:t>
            </a:r>
            <a:endParaRPr lang="cs-CZ" dirty="0"/>
          </a:p>
        </p:txBody>
      </p:sp>
      <p:pic>
        <p:nvPicPr>
          <p:cNvPr id="6" name="Zástupný symbol pro obsah 5" descr="thumbnailCAYFERT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6050" y="1071546"/>
            <a:ext cx="4143404" cy="335758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Seznámí děti s nejstaršími dějinami naší vlasti.</a:t>
            </a:r>
          </a:p>
          <a:p>
            <a:r>
              <a:rPr lang="cs-CZ" dirty="0" smtClean="0"/>
              <a:t>Je vhodné ji rozdělit do více hodin.</a:t>
            </a:r>
          </a:p>
          <a:p>
            <a:r>
              <a:rPr lang="cs-CZ" dirty="0" smtClean="0"/>
              <a:t>Na doplnění poslední části o starých pověstech českých doporučuji ukázku z knihy pověstí.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Pračlověk byl odkázán na dary přírody.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Jen někdy se mu podařilo ulovit i větší zvířata.</a:t>
            </a:r>
            <a:endParaRPr lang="cs-CZ" dirty="0"/>
          </a:p>
        </p:txBody>
      </p:sp>
      <p:pic>
        <p:nvPicPr>
          <p:cNvPr id="7" name="Obrázek 6" descr="thumbnailCAOO11I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066" y="2285992"/>
            <a:ext cx="3143272" cy="25717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thumbnailCAPY1E0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852" y="2143116"/>
            <a:ext cx="284797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Pračlověk už dokázal ovládnout oheň.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Žil v menších skupinách (tlupách),stavěl si jednoduché příbytky.</a:t>
            </a:r>
            <a:endParaRPr lang="cs-CZ" dirty="0"/>
          </a:p>
        </p:txBody>
      </p:sp>
      <p:pic>
        <p:nvPicPr>
          <p:cNvPr id="5" name="Obrázek 4" descr="thumbnailCA258B6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6" y="3071810"/>
            <a:ext cx="2857500" cy="1676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1TEGZQ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80" y="2285992"/>
            <a:ext cx="200025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Vhodné kameny si lidé opracovali (nástroje, zbraně).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Využíval i kosti, kůže a šlachy ulovených zvířat.</a:t>
            </a:r>
            <a:endParaRPr lang="cs-CZ" dirty="0"/>
          </a:p>
        </p:txBody>
      </p:sp>
      <p:pic>
        <p:nvPicPr>
          <p:cNvPr id="5" name="Obrázek 4" descr="thumbnailCAFTMN1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00" y="2285992"/>
            <a:ext cx="3071834" cy="23574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6D15TU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2357430"/>
            <a:ext cx="198120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Vyrývali obrázky,vytvářeli </a:t>
            </a:r>
            <a:r>
              <a:rPr lang="cs-CZ" dirty="0" smtClean="0"/>
              <a:t>sošky-první umění.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To, co odlišovalo naše předky od zvířat, byl duševní život.</a:t>
            </a:r>
            <a:endParaRPr lang="cs-CZ" dirty="0"/>
          </a:p>
        </p:txBody>
      </p:sp>
      <p:pic>
        <p:nvPicPr>
          <p:cNvPr id="5" name="Obrázek 4" descr="thumbnailCA4LT4T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2285992"/>
            <a:ext cx="1028700" cy="2514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30BCX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942" y="2714620"/>
            <a:ext cx="2857500" cy="1752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2786050" y="278605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Věstonická venuše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Člověk se naučil pěstovat rostliny a ochočil si domácí zvířata.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Naučil se vyrábět keramiku.</a:t>
            </a:r>
            <a:endParaRPr lang="cs-CZ" dirty="0"/>
          </a:p>
        </p:txBody>
      </p:sp>
      <p:pic>
        <p:nvPicPr>
          <p:cNvPr id="5" name="Obrázek 4" descr="thumbnailCA3PYOU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2571744"/>
            <a:ext cx="2714644" cy="18573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JTIYNC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6" y="2071678"/>
            <a:ext cx="2857500" cy="2762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Člověk objevil kovy  a naučil se je zpracovávat.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MĚĎ,BRONZ,ŽELEZO</a:t>
            </a:r>
            <a:endParaRPr lang="cs-CZ" sz="2400" dirty="0"/>
          </a:p>
        </p:txBody>
      </p:sp>
      <p:pic>
        <p:nvPicPr>
          <p:cNvPr id="5" name="Obrázek 4" descr="thumbnailCA3NJEU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00" y="2357430"/>
            <a:ext cx="2857500" cy="2143125"/>
          </a:xfrm>
          <a:prstGeom prst="rect">
            <a:avLst/>
          </a:prstGeom>
        </p:spPr>
      </p:pic>
      <p:pic>
        <p:nvPicPr>
          <p:cNvPr id="6" name="Obrázek 5" descr="thumbnailCA57AMYP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942" y="2357430"/>
            <a:ext cx="2719391" cy="22860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Bójové dali naší zemi první jméno-BOHEMIA.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Zakládali u nás první předchůdce měst-opevněná střediska-OPPIDA</a:t>
            </a:r>
            <a:endParaRPr lang="cs-CZ" dirty="0"/>
          </a:p>
        </p:txBody>
      </p:sp>
      <p:pic>
        <p:nvPicPr>
          <p:cNvPr id="5" name="Obrázek 4" descr="thumbnailCAVSCL0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2500306"/>
            <a:ext cx="2857520" cy="22145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WZO5O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6380" y="3000372"/>
            <a:ext cx="2857500" cy="12573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GERMÁNI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Přišli na naše území na přelomu letopočtu.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Naučili se dobře obdělávat půdu i v méně úrodných oblastech.</a:t>
            </a:r>
            <a:endParaRPr lang="cs-CZ" dirty="0"/>
          </a:p>
        </p:txBody>
      </p:sp>
      <p:pic>
        <p:nvPicPr>
          <p:cNvPr id="5" name="Obrázek 4" descr="thumbnailCAGBHF4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2357430"/>
            <a:ext cx="229552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JOIE9Z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942" y="2643182"/>
            <a:ext cx="2857500" cy="21717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Naši přímí předci.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Přišli do naší země po roce 500.</a:t>
            </a:r>
            <a:endParaRPr lang="cs-CZ" dirty="0"/>
          </a:p>
        </p:txBody>
      </p:sp>
      <p:pic>
        <p:nvPicPr>
          <p:cNvPr id="5" name="Obrázek 4" descr="thumbnailCALJYLT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2071678"/>
            <a:ext cx="2571768" cy="22145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SYE3M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2285992"/>
            <a:ext cx="2657476" cy="20002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57818" y="471488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raotec Čech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POVĚSTI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První kronikář Kosmas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Kníže Krok a jeho tři dcery Kazi, Teta a Libuše</a:t>
            </a:r>
            <a:endParaRPr lang="cs-CZ" dirty="0"/>
          </a:p>
        </p:txBody>
      </p:sp>
      <p:pic>
        <p:nvPicPr>
          <p:cNvPr id="5" name="Obrázek 4" descr="thumbnailCAU09SL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2000240"/>
            <a:ext cx="1785950" cy="23574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5ZITWH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2285992"/>
            <a:ext cx="2828925" cy="18097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286380" y="4214818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Kněžna Libuše věští slávu Prahy.</a:t>
            </a:r>
            <a:endParaRPr lang="cs-CZ" sz="20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STARÉ POVĚSTI ČESKÉ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Přemysl Oráč –zakladatel rodu Přemyslovců.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 dívčí válce</a:t>
            </a:r>
          </a:p>
          <a:p>
            <a:r>
              <a:rPr lang="cs-CZ" dirty="0" smtClean="0"/>
              <a:t>O Bivojovi</a:t>
            </a:r>
          </a:p>
          <a:p>
            <a:r>
              <a:rPr lang="cs-CZ" dirty="0" smtClean="0"/>
              <a:t>O Horymírovi</a:t>
            </a:r>
          </a:p>
          <a:p>
            <a:r>
              <a:rPr lang="cs-CZ" dirty="0" smtClean="0"/>
              <a:t>O knížeti Bruncvíkovi a další</a:t>
            </a:r>
            <a:endParaRPr lang="cs-CZ" dirty="0"/>
          </a:p>
        </p:txBody>
      </p:sp>
      <p:pic>
        <p:nvPicPr>
          <p:cNvPr id="5" name="Obrázek 4" descr="thumbnailCAS24JB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428868"/>
            <a:ext cx="3186115" cy="20002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S13D6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2928934"/>
            <a:ext cx="1724025" cy="2219325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r>
              <a:rPr lang="cs-CZ" dirty="0" smtClean="0"/>
              <a:t>.</a:t>
            </a:r>
          </a:p>
          <a:p>
            <a:r>
              <a:rPr lang="cs-CZ" sz="2000" dirty="0"/>
              <a:t>PAVEL AUGUSTA, František Honzák. </a:t>
            </a:r>
            <a:r>
              <a:rPr lang="cs-CZ" sz="2000" i="1" dirty="0"/>
              <a:t>Vlastivěda</a:t>
            </a:r>
            <a:r>
              <a:rPr lang="cs-CZ" sz="2000" dirty="0"/>
              <a:t>: </a:t>
            </a:r>
            <a:r>
              <a:rPr lang="cs-CZ" sz="2000" i="1" dirty="0"/>
              <a:t>pro 4.ročník</a:t>
            </a:r>
            <a:r>
              <a:rPr lang="cs-CZ" sz="2000" dirty="0"/>
              <a:t>. 3.vydání. Úvaly: SPL </a:t>
            </a:r>
            <a:r>
              <a:rPr lang="cs-CZ" sz="2000" dirty="0" err="1"/>
              <a:t>Práce,Albra</a:t>
            </a:r>
            <a:r>
              <a:rPr lang="cs-CZ" sz="2000" dirty="0"/>
              <a:t>, 2001. ISBN 80-86287-32-7. 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104</TotalTime>
  <Words>298</Words>
  <Application>Microsoft Office PowerPoint</Application>
  <PresentationFormat>Předvádění na obrazovce (4:3)</PresentationFormat>
  <Paragraphs>53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Aspekt</vt:lpstr>
      <vt:lpstr>Prezentace aplikace PowerPoint</vt:lpstr>
      <vt:lpstr> OD LOVCŮ MAMUTŮ K PRVNÍM SLOVANŮM</vt:lpstr>
      <vt:lpstr>ANOTACE</vt:lpstr>
      <vt:lpstr>DOBA KAMENNÁ</vt:lpstr>
      <vt:lpstr>DOBA KAMENNÁ</vt:lpstr>
      <vt:lpstr>DOBA KAMENNÁ</vt:lpstr>
      <vt:lpstr>DOBA KAMENNÁ</vt:lpstr>
      <vt:lpstr>DOBA ŽELEZNÁ</vt:lpstr>
      <vt:lpstr>DOBA ŽELEZNÁ</vt:lpstr>
      <vt:lpstr>KELTOVÉ</vt:lpstr>
      <vt:lpstr>GERMÁNI</vt:lpstr>
      <vt:lpstr>SLOVANÉ</vt:lpstr>
      <vt:lpstr>STARÉ POVĚSTI ČESKÉ</vt:lpstr>
      <vt:lpstr>STARÉ POVĚSTI ČESKÉ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25</cp:revision>
  <dcterms:created xsi:type="dcterms:W3CDTF">2011-11-22T19:49:00Z</dcterms:created>
  <dcterms:modified xsi:type="dcterms:W3CDTF">2012-04-03T19:37:34Z</dcterms:modified>
</cp:coreProperties>
</file>