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21" autoAdjust="0"/>
  </p:normalViewPr>
  <p:slideViewPr>
    <p:cSldViewPr>
      <p:cViewPr>
        <p:scale>
          <a:sx n="83" d="100"/>
          <a:sy n="83" d="100"/>
        </p:scale>
        <p:origin x="-996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1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9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7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71" y="1916832"/>
          <a:ext cx="6337622" cy="6072543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10904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2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VY_62_INOVACE_01.02.11 – Výpočty mzdy – procvičování,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písemná práce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09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poměr.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72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2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000372"/>
            <a:ext cx="6172200" cy="2714644"/>
          </a:xfrm>
        </p:spPr>
        <p:txBody>
          <a:bodyPr>
            <a:normAutofit/>
          </a:bodyPr>
          <a:lstStyle/>
          <a:p>
            <a:r>
              <a:rPr lang="cs-CZ" dirty="0" smtClean="0"/>
              <a:t>11. Výpočty mzdy – procvičování, písemná práce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této části jsou uvedeny příklady k procvičení výpočtu mzdy, je zde i nabídka písemné práce </a:t>
            </a:r>
          </a:p>
          <a:p>
            <a:pPr>
              <a:buNone/>
            </a:pPr>
            <a:r>
              <a:rPr lang="cs-CZ" dirty="0" smtClean="0"/>
              <a:t>    ve 2 variantách.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Příklad č. 1</a:t>
            </a:r>
            <a:endParaRPr lang="cs-CZ" dirty="0" smtClean="0"/>
          </a:p>
          <a:p>
            <a:r>
              <a:rPr lang="cs-CZ" dirty="0" smtClean="0"/>
              <a:t>Pan Nováček odpracoval v daném měsíci 16 dní, 5 dní měl dovolenou. Pracovní doba je 8 hodin/ den, za hodinu práce mu náleží 90,-Kč. V odpolední směně pracoval 40 hodin, firma poskytuje příplatek ve výši 35,- Kč/hodinu. Byly mu přiznány prémie ve výši 40% základní mzdy a odměna 2.000,-Kč. Pan Blažek má přiznánu invaliditu 1. stupně, má 1 vyživované dítě. V minulém čtvrtletí si vydělal 49.500,-Kč a odpracoval 65 dní. Má srážku ze mzdy ve výši 2.500,-Kč.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Kolik si odnese pan Nováček jako výplatu domů?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(výsledek: Pan Nováček si odnese domů jako výplatu 16.970,-Kč)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Příklad č. 2</a:t>
            </a:r>
            <a:endParaRPr lang="cs-CZ" dirty="0" smtClean="0"/>
          </a:p>
          <a:p>
            <a:r>
              <a:rPr lang="cs-CZ" dirty="0" smtClean="0"/>
              <a:t>Paní Nováková pracuje jako šička v úkolové mzdě – sešívá díly košil. V daném měsíci měla na úkolovém lístku tyto údaje:</a:t>
            </a:r>
          </a:p>
          <a:p>
            <a:pPr>
              <a:buNone/>
            </a:pPr>
            <a:r>
              <a:rPr lang="cs-CZ" dirty="0" smtClean="0"/>
              <a:t>Operace		Úkolová sazba(Kč/ks)	Počet ks</a:t>
            </a:r>
          </a:p>
          <a:p>
            <a:pPr>
              <a:buNone/>
            </a:pPr>
            <a:r>
              <a:rPr lang="cs-CZ" dirty="0" smtClean="0"/>
              <a:t>Přišití sedla košile		0,75		1.200</a:t>
            </a:r>
          </a:p>
          <a:p>
            <a:pPr>
              <a:buNone/>
            </a:pPr>
            <a:r>
              <a:rPr lang="cs-CZ" dirty="0" smtClean="0"/>
              <a:t>Sešití předního a zadního dílu     2,50		1.500</a:t>
            </a:r>
          </a:p>
          <a:p>
            <a:pPr>
              <a:buNone/>
            </a:pPr>
            <a:r>
              <a:rPr lang="cs-CZ" dirty="0" smtClean="0"/>
              <a:t>Všití 2 rukávů			4,80		1.200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Paní Nováková odvedla kvalitní práci a byly jí přiznány prémie ve výši 40% základní mzdy. Dále odpracovala v daném měsíci 40 hodin v odpolední směně, za kterou poskytuje firma příplatek 30,-Kč/hod. Navíc dostala mimořádnou odměnu 1.500,-Kč.</a:t>
            </a:r>
          </a:p>
          <a:p>
            <a:r>
              <a:rPr lang="cs-CZ" dirty="0" smtClean="0"/>
              <a:t>Vypočítejte, kolik si odnese paní Nováková jako výplatu, víte-li dále, že je vdaná, má 2 děti, každý z manželů uplatňuje slevu na 1 dítě, spoří si 500,-Kč formou penzijního připojištění.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(výsledek: Paní Nováková si odnese domů jako výplatu 14.580,-Kč)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Příklad č. 3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Pan Jiří Slováček pracuje jako údržbář v časové mzdě. V daném měsíci odpracoval 18 pracovních dní, 3 dny měl dovolenou. Pracovní doba je 8 hodin, za hodinu práce mu náleží 86,-Kč.</a:t>
            </a:r>
          </a:p>
          <a:p>
            <a:r>
              <a:rPr lang="cs-CZ" dirty="0" smtClean="0"/>
              <a:t>Dále mu byly poskytnuty prémie za kvalitní práci ve výši 30% základní mzdy. Za 60 hodin dostal příplatek za práci ve ztíženém prostředí ve výši 35,-Kč/hod. Získal odměnu 800,-Kč. </a:t>
            </a:r>
          </a:p>
          <a:p>
            <a:r>
              <a:rPr lang="cs-CZ" dirty="0" smtClean="0"/>
              <a:t>V předchozím čtvrtletí si vydělal 78.200,-Kč, bylo 63 pracovních dní. </a:t>
            </a:r>
          </a:p>
          <a:p>
            <a:r>
              <a:rPr lang="cs-CZ" dirty="0" smtClean="0"/>
              <a:t>Pan Pavlíček je ženatý, má 3 nezaopatřené děti, platí si životní pojištění srážkou ze mzdy ve výši 820,-Kč a ještě splácí půjčku 450,-Kč.</a:t>
            </a:r>
          </a:p>
          <a:p>
            <a:pPr>
              <a:buNone/>
            </a:pPr>
            <a:r>
              <a:rPr lang="cs-CZ" dirty="0" smtClean="0"/>
              <a:t>Kolik si v daném měsíci odnese jako výplatu domů?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(výsledek: Pan Slováček si odnese domů 19.799,-Kč.)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Písemná práce: varianta 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Pan </a:t>
            </a:r>
            <a:r>
              <a:rPr lang="cs-CZ" dirty="0" err="1" smtClean="0"/>
              <a:t>Vocásek</a:t>
            </a:r>
            <a:r>
              <a:rPr lang="cs-CZ" dirty="0" smtClean="0"/>
              <a:t> odpracoval v měsíci březnu 16 dní, 5 dní měl dovolenou. Pracovní doba je 8 hodin/den, za hodinu práce mu náleží 86,-Kč. V odpolední směně pracoval 40 hodin, firma poskytuje příplatek ve výši 25,-Kč/hodinu. Byly mu přiznány prémie ve výši 25% základní mzdy a odměna 1.500,-Kč. Pan </a:t>
            </a:r>
            <a:r>
              <a:rPr lang="cs-CZ" dirty="0" err="1" smtClean="0"/>
              <a:t>Vocásek</a:t>
            </a:r>
            <a:r>
              <a:rPr lang="cs-CZ" dirty="0" smtClean="0"/>
              <a:t> má přiznánu invaliditu 1. stupně, má 1 vyživované dítě. V minulém čtvrtletí si vydělal 49.500,-Kč a odpracoval 65 dní. Má srážku ze mzdy ve výši 1.000,-Kč.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Kolik si odnese pan </a:t>
            </a:r>
            <a:r>
              <a:rPr lang="cs-CZ" dirty="0" err="1" smtClean="0"/>
              <a:t>Vocásek</a:t>
            </a:r>
            <a:r>
              <a:rPr lang="cs-CZ" dirty="0" smtClean="0"/>
              <a:t> domů jako výplatu za měsíc březen?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Písemná práce: varianta B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Pan Rambousek odpracoval v měsíci dubnu 15 dní, 6 dní měl dovolenou. Pracovní doba je 8 hodin/den, za hodinu práce mu náleží 85,-Kč. V odpolední směně pracoval 40 hodin, firma poskytuje příplatek ve výši 25,-Kč/hodinu. Byly mu přiznány prémie ve výši 25% základní mzdy a odměna 2.500,-Kč. Pan Rambousek má přiznánu invaliditu 1. stupně, má 1 vyživované dítě. V minulém čtvrtletí si vydělal 49.500,-Kč a odpracoval 65 dní. Má srážku ze mzdy ve výši 1.000,-Kč.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Kolik si odnese pan Rambousek domů jako výplatu za měsíc duben?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řešení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2419155" y="285728"/>
            <a:ext cx="5081807" cy="618809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pPr lvl="0"/>
            <a:r>
              <a:rPr lang="cs-CZ" dirty="0" smtClean="0"/>
              <a:t>vlastní příklady</a:t>
            </a:r>
          </a:p>
          <a:p>
            <a:pPr>
              <a:buNone/>
            </a:pPr>
            <a:r>
              <a:rPr lang="cs-CZ" dirty="0" smtClean="0"/>
              <a:t> 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</TotalTime>
  <Words>160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11. Výpočty mzdy – procvičování, písemná práce 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Dušan Dovičovič</cp:lastModifiedBy>
  <cp:revision>9</cp:revision>
  <dcterms:created xsi:type="dcterms:W3CDTF">2014-03-23T17:09:54Z</dcterms:created>
  <dcterms:modified xsi:type="dcterms:W3CDTF">2014-05-20T06:26:39Z</dcterms:modified>
</cp:coreProperties>
</file>