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88" r:id="rId4"/>
    <p:sldId id="289" r:id="rId5"/>
    <p:sldId id="290" r:id="rId6"/>
    <p:sldId id="291" r:id="rId7"/>
    <p:sldId id="292" r:id="rId8"/>
    <p:sldId id="293" r:id="rId9"/>
    <p:sldId id="29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868" autoAdjust="0"/>
    <p:restoredTop sz="94721" autoAdjust="0"/>
  </p:normalViewPr>
  <p:slideViewPr>
    <p:cSldViewPr>
      <p:cViewPr varScale="1">
        <p:scale>
          <a:sx n="88" d="100"/>
          <a:sy n="88" d="100"/>
        </p:scale>
        <p:origin x="-25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cs/1158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cs/1158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cs/1158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kalkulacka.org/nemocenska-2014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psv.cz/cs/1158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psv.cz/cs/11580" TargetMode="External"/><Relationship Id="rId2" Type="http://schemas.openxmlformats.org/officeDocument/2006/relationships/hyperlink" Target="http://www.vypocet.cz/nemocensk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psv.cz/cs/11584" TargetMode="External"/><Relationship Id="rId4" Type="http://schemas.openxmlformats.org/officeDocument/2006/relationships/hyperlink" Target="http://kalkulacka.org/nemocenska-201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VY_62_INOVACE_01.02.15 – Výpočty nemocenských dávek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- procvičování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429000"/>
            <a:ext cx="6172200" cy="1714512"/>
          </a:xfrm>
        </p:spPr>
        <p:txBody>
          <a:bodyPr>
            <a:normAutofit/>
          </a:bodyPr>
          <a:lstStyle/>
          <a:p>
            <a:r>
              <a:rPr lang="cs-CZ" dirty="0" smtClean="0"/>
              <a:t>15. VÝPOČTY NEMOCENSKÝCH DÁVEK - PROCVIČOVÁNÍ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tomto materiálu naleznete nabídku příkladů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 k procvičování výpočtů nemocenských dávek.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Příklad 1:</a:t>
            </a:r>
            <a:r>
              <a:rPr lang="cs-CZ" dirty="0" smtClean="0"/>
              <a:t> Vypočítejte výši nemocenské pana Nováka, jestliže jeho neredukovaný DVZ je 920,55 Kč, jeho pracovní neschopnost trvala</a:t>
            </a:r>
          </a:p>
          <a:p>
            <a:pPr>
              <a:buNone/>
            </a:pPr>
            <a:r>
              <a:rPr lang="cs-CZ" dirty="0" smtClean="0"/>
              <a:t>   22 kalendářních dnů a počet kalendářních dnů nemocenského od 15.dne pracovní neschopnosti byl 8.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(Výsledek: Nemocenské dávky pana Nováka jsou celkem  3.904,-Kč.)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mpsv.cz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/11580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7467600" cy="525953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Příklad 2:</a:t>
            </a:r>
            <a:r>
              <a:rPr lang="cs-CZ" dirty="0" smtClean="0"/>
              <a:t> Paní Nováčková onemocněla -  vypočtěte, jakou dostane náhradu mzdy</a:t>
            </a:r>
          </a:p>
          <a:p>
            <a:pPr>
              <a:buNone/>
            </a:pPr>
            <a:r>
              <a:rPr lang="cs-CZ" dirty="0" smtClean="0"/>
              <a:t>   od zaměstnavatele, když z důvodu nemoci nepracovala 56 hodin (bez karenční doby </a:t>
            </a:r>
          </a:p>
          <a:p>
            <a:pPr>
              <a:buNone/>
            </a:pPr>
            <a:r>
              <a:rPr lang="cs-CZ" dirty="0" smtClean="0"/>
              <a:t>   – tj. od 4. pracovního dne) a její průměrný hodinový výdělek je 350,-Kč.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(Výsledek: Náhrada mzdy bude 7.344,-Kč)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mpsv.cz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/11584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214422"/>
            <a:ext cx="7467600" cy="487375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Příklad 3:</a:t>
            </a:r>
            <a:r>
              <a:rPr lang="cs-CZ" dirty="0" smtClean="0"/>
              <a:t> Vypočítejte výši ošetřovného paní Novákové, jestliže její neredukovaný DVZ je 953,42 Kč a její potřeba ošetřování trvala </a:t>
            </a:r>
          </a:p>
          <a:p>
            <a:pPr>
              <a:buNone/>
            </a:pPr>
            <a:r>
              <a:rPr lang="cs-CZ" dirty="0" smtClean="0"/>
              <a:t>   7 kalendářních dnů.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(Výsledek: Ošetřovné paní Novákové je celkem  3.500,-Kč.)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mpsv.cz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/11580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Příklad 4: </a:t>
            </a:r>
            <a:r>
              <a:rPr lang="cs-CZ" dirty="0" smtClean="0"/>
              <a:t>Paní Nová je zaměstnaná a její průměrná měsíční mzda je 25.000,-Kč . Kvůli nemoci byla 28 dní v pracovní neschopnosti. Kolik bude činit její částka za dobu nemoci?</a:t>
            </a:r>
          </a:p>
          <a:p>
            <a:r>
              <a:rPr lang="cs-CZ" dirty="0" smtClean="0"/>
              <a:t>1.– 14. den = nemocenská se neplatí, je nárok na náhradu mzdy od zaměstnavatele </a:t>
            </a:r>
          </a:p>
          <a:p>
            <a:r>
              <a:rPr lang="cs-CZ" dirty="0" smtClean="0"/>
              <a:t>Denní hodinový vyměřovací základ = 156,25 Kč</a:t>
            </a:r>
          </a:p>
          <a:p>
            <a:pPr>
              <a:buNone/>
            </a:pPr>
            <a:r>
              <a:rPr lang="cs-CZ" dirty="0" smtClean="0"/>
              <a:t>(Výsledek: Za každý pracovní den dostane paní Nová 667,488Kč při 8hodinové pracovní době)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15. – 28. den, tj. 14 kalendářních dní </a:t>
            </a:r>
          </a:p>
          <a:p>
            <a:r>
              <a:rPr lang="cs-CZ" dirty="0" smtClean="0"/>
              <a:t>Denní vyměřovací základ = 821,92 Kč</a:t>
            </a:r>
          </a:p>
          <a:p>
            <a:pPr>
              <a:buNone/>
            </a:pPr>
            <a:r>
              <a:rPr lang="cs-CZ" dirty="0" smtClean="0"/>
              <a:t>(Výsledek: Za 14 kalendářních dnů dostane paní Nová 6.216,-Kč)</a:t>
            </a:r>
          </a:p>
          <a:p>
            <a:pPr>
              <a:buNone/>
            </a:pPr>
            <a:r>
              <a:rPr lang="cs-CZ" u="sng" dirty="0" smtClean="0">
                <a:hlinkClick r:id="rId2"/>
              </a:rPr>
              <a:t>http://kalkulacka.org/nemocenska-2014/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Příklad 5: </a:t>
            </a:r>
            <a:r>
              <a:rPr lang="cs-CZ" dirty="0" smtClean="0"/>
              <a:t>Vypočítejte výši peněžité pomoci v mateřství pro paní Novotnou, jestliže její neredukovaný DVZ je 1.972,60 Kč a porodila jedno dítě.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(Výsledek: Peněžitá pomoc v mateřství paní Novotné bude 182.280,-Kč.)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mpsv.cz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cs</a:t>
            </a:r>
            <a:r>
              <a:rPr lang="cs-CZ" u="sng" dirty="0" smtClean="0">
                <a:hlinkClick r:id="rId2"/>
              </a:rPr>
              <a:t>/11580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85860"/>
            <a:ext cx="7467600" cy="518809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vypocet.cz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nemocenska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www.</a:t>
            </a:r>
            <a:r>
              <a:rPr lang="cs-CZ" u="sng" dirty="0" err="1" smtClean="0">
                <a:hlinkClick r:id="rId3"/>
              </a:rPr>
              <a:t>mpsv.cz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cs</a:t>
            </a:r>
            <a:r>
              <a:rPr lang="cs-CZ" u="sng" dirty="0" smtClean="0">
                <a:hlinkClick r:id="rId3"/>
              </a:rPr>
              <a:t>/11580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http://kalkulacka.org/nemocenska-2014/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mpsv.cz</a:t>
            </a:r>
            <a:r>
              <a:rPr lang="cs-CZ" u="sng" dirty="0" smtClean="0">
                <a:hlinkClick r:id="rId5"/>
              </a:rPr>
              <a:t>/</a:t>
            </a:r>
            <a:r>
              <a:rPr lang="cs-CZ" u="sng" dirty="0" err="1" smtClean="0">
                <a:hlinkClick r:id="rId5"/>
              </a:rPr>
              <a:t>cs</a:t>
            </a:r>
            <a:r>
              <a:rPr lang="cs-CZ" u="sng" dirty="0" smtClean="0">
                <a:hlinkClick r:id="rId5"/>
              </a:rPr>
              <a:t>/11584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212</TotalTime>
  <Words>332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15. VÝPOČTY NEMOCENSKÝCH DÁVEK - PROCVIČOVÁNÍ</vt:lpstr>
      <vt:lpstr>anotace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Výpočty mzdy – procvičování, písemná práce </dc:title>
  <dc:creator>Rachota</dc:creator>
  <cp:lastModifiedBy>Rachota</cp:lastModifiedBy>
  <cp:revision>32</cp:revision>
  <dcterms:created xsi:type="dcterms:W3CDTF">2014-03-23T17:09:54Z</dcterms:created>
  <dcterms:modified xsi:type="dcterms:W3CDTF">2014-05-19T18:19:50Z</dcterms:modified>
</cp:coreProperties>
</file>