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D152E-E106-4A72-B484-61C9D271A972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ED4D61-A9D5-4267-95A5-D1376F30E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288E13-E614-4AB6-9F42-2FDABA33DD6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39794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VY_62_INOVACE_02.01.02,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pojmy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OA (Daňová soustava)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 2013 (úprava leden 2014)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tematického celku „Daňová soustava v ČR“ včetně výpočtu daní.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část, výkladové příklady i příklady k samostatnému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seznamuje se základními pojmy daňové soustavy, bez jejichž pochopení není možné porozumět dalšímu výkladu.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Základní pojmy </a:t>
            </a:r>
            <a:r>
              <a:rPr lang="cs-CZ" smtClean="0"/>
              <a:t>daňové soustavy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Pojmy daň, daňová záloha, nedoplatek a přeplatek daně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Daň – zákonem stanovená, zpravidla opakující se, platba fyzických či právnických osob do SR. Každá daň má stanoveny termíny odvádění.</a:t>
            </a:r>
          </a:p>
          <a:p>
            <a:r>
              <a:rPr lang="cs-CZ" dirty="0" smtClean="0"/>
              <a:t>Záloha na daň – část daně, která musí být uhrazena před koncem zdaňovacího období (např. zaměstnanci platí každý měsíc zálohu na daň z příjmu FO ze své měsíční mzdy).</a:t>
            </a:r>
          </a:p>
          <a:p>
            <a:r>
              <a:rPr lang="cs-CZ" dirty="0" smtClean="0"/>
              <a:t>Nedoplatek – vzniká tehdy, jsou-li celkové zaplacené zálohy menší než vypočítaná celková daňová povinnost.</a:t>
            </a:r>
          </a:p>
          <a:p>
            <a:r>
              <a:rPr lang="cs-CZ" dirty="0" smtClean="0"/>
              <a:t>Přeplatek – opačná situace (zaplacené zálohy jsou vyšší než daňová povinnost).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Předmět, základ a sazba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Předmět daně – udává, z čeho se daň vybírá (např. příjem, motorové vozidlo, pozemek). </a:t>
            </a:r>
          </a:p>
          <a:p>
            <a:r>
              <a:rPr lang="cs-CZ" dirty="0" smtClean="0"/>
              <a:t>Základ daně – říká, z čeho se bude vypočítávat daň (např. dosažený zisk, objem motoru osobního auta, výměra pozemku).</a:t>
            </a:r>
          </a:p>
          <a:p>
            <a:r>
              <a:rPr lang="cs-CZ" dirty="0" smtClean="0"/>
              <a:t>Sazba daně – udává, kolik bude daň činit.</a:t>
            </a:r>
          </a:p>
          <a:p>
            <a:r>
              <a:rPr lang="cs-CZ" dirty="0" smtClean="0"/>
              <a:t>a) % sazba – např. sazba daně z příjmu PO je 19% z (upraveného) základu daně</a:t>
            </a:r>
          </a:p>
          <a:p>
            <a:r>
              <a:rPr lang="cs-CZ" dirty="0" smtClean="0"/>
              <a:t>b) pevná částka – např. sazba silniční daně u auta s objemem motoru 1700 cm³ činí 3.000,- Kč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Správce daně, plátce a poplatník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Správce daně – příslušný finanční orgán, kterému plátce daň poukazuje, který kontroluje výpočet a odvádění daní, případně ukládá sankce. Správcem většiny daní jsou finanční úřady (FÚ). Pouze u spotřebních daní je to Celní úřad.</a:t>
            </a:r>
          </a:p>
          <a:p>
            <a:r>
              <a:rPr lang="cs-CZ" dirty="0" smtClean="0"/>
              <a:t>Plátce daně – osoba, která je povinna daň vypočítat a odvést do SR.</a:t>
            </a:r>
          </a:p>
          <a:p>
            <a:r>
              <a:rPr lang="cs-CZ" dirty="0" smtClean="0"/>
              <a:t>Poplatník daně – osoba (FO nebo PO), která nese daňové břemeno, „která daň pocítí“, „která daň platí ze své kapsy“.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Rozdíly mezi plátcem a poplatníkem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 nepřímých daní je vždy oddělená osoba plátce a poplatníka. Např. DPH je součástí ceny zboží a proto jejím </a:t>
            </a:r>
            <a:r>
              <a:rPr lang="cs-CZ" u="sng" dirty="0" smtClean="0"/>
              <a:t>poplatníkem</a:t>
            </a:r>
            <a:r>
              <a:rPr lang="cs-CZ" dirty="0" smtClean="0"/>
              <a:t> je konečný spotřebitel. </a:t>
            </a:r>
            <a:r>
              <a:rPr lang="cs-CZ" u="sng" dirty="0" smtClean="0"/>
              <a:t>Plátcem</a:t>
            </a:r>
            <a:r>
              <a:rPr lang="cs-CZ" dirty="0" smtClean="0"/>
              <a:t> je ale podnik, který daný výrobek spotřebiteli prodal.</a:t>
            </a:r>
          </a:p>
          <a:p>
            <a:r>
              <a:rPr lang="cs-CZ" dirty="0" smtClean="0"/>
              <a:t>U přímých daní může být poplatníkem i plátcem tatáž osoba (např. podnik vlastní pozemek a je tedy poplatníkem i plátcem daně z nemovitostí) nebo mohou být tyto osoby odděleny (např. daň z příjmu FO ze závislé činnosti odvádí za své zaměstnance podnik – je tedy plátcem, ale sráží je zaměstnancům ze mzdy – zaměstnanci jsou tedy poplatníkem).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Daňové přiznání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Placení daní se provádí na základě </a:t>
            </a:r>
            <a:r>
              <a:rPr lang="cs-CZ" u="sng" dirty="0" smtClean="0"/>
              <a:t>daňového přiznání, </a:t>
            </a:r>
            <a:r>
              <a:rPr lang="cs-CZ" dirty="0" smtClean="0"/>
              <a:t> které se podává vždy za dané zdaňovací období (měsíc, čtvrtletí, rok).  Pro každou daň jsou stanoveny termíny pro podání daňového přiznání. Přiznání podané v tomto termínu je tzv. </a:t>
            </a:r>
            <a:r>
              <a:rPr lang="cs-CZ" u="sng" dirty="0" smtClean="0"/>
              <a:t>přiznání řádné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 Pokud zjistíme, že jsem udělali v řádném přiznání chybu a termín pro podání DP ještě neuplynul, podáme </a:t>
            </a:r>
            <a:r>
              <a:rPr lang="cs-CZ" u="sng" dirty="0" smtClean="0"/>
              <a:t>opravné přiznání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 Pokud ale chybu zjistíme až po daném termínu, podáváme tzv. </a:t>
            </a:r>
            <a:r>
              <a:rPr lang="cs-CZ" u="sng" dirty="0" smtClean="0"/>
              <a:t>dodatečné přiznání.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1. Vysvětlete pojem daň.</a:t>
            </a:r>
          </a:p>
          <a:p>
            <a:r>
              <a:rPr lang="cs-CZ" dirty="0" smtClean="0"/>
              <a:t>2. Jaký je rozdíl mezi pojmy předmět daně a základ daně?</a:t>
            </a:r>
          </a:p>
          <a:p>
            <a:r>
              <a:rPr lang="cs-CZ" dirty="0" smtClean="0"/>
              <a:t>3. Jakými dvěma způsoby může být stanovena sazba daně?</a:t>
            </a:r>
          </a:p>
          <a:p>
            <a:r>
              <a:rPr lang="cs-CZ" dirty="0" smtClean="0"/>
              <a:t>4. Kdo je správcem většiny daní?</a:t>
            </a:r>
          </a:p>
          <a:p>
            <a:r>
              <a:rPr lang="cs-CZ" dirty="0" smtClean="0"/>
              <a:t>5. Vysvětlete rozdíl mezi plátcem a poplatníkem daně.</a:t>
            </a:r>
          </a:p>
          <a:p>
            <a:r>
              <a:rPr lang="cs-CZ" dirty="0" smtClean="0"/>
              <a:t>6. Jaký je rozdíl mezi opravným a dodatečným daňovým přiznáním?</a:t>
            </a:r>
          </a:p>
          <a:p>
            <a:r>
              <a:rPr lang="cs-CZ" dirty="0" smtClean="0"/>
              <a:t>7. Jak vznikne přeplatek na dani?</a:t>
            </a:r>
          </a:p>
          <a:p>
            <a:r>
              <a:rPr lang="cs-CZ" dirty="0" smtClean="0"/>
              <a:t>8. Pokuste se zdůvodnit smysl placení záloh na daň.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Daňové zákony</a:t>
            </a:r>
          </a:p>
          <a:p>
            <a:r>
              <a:rPr lang="cs-CZ" dirty="0" smtClean="0"/>
              <a:t>Podniková ekonomika 3 – Ing. Z. Novotný, Ing. V. </a:t>
            </a:r>
            <a:r>
              <a:rPr lang="cs-CZ" dirty="0" err="1" smtClean="0"/>
              <a:t>Dyntarová</a:t>
            </a:r>
            <a:r>
              <a:rPr lang="cs-CZ" dirty="0" smtClean="0"/>
              <a:t>, Ing. R. Kafková, Ing. P. Mikulášová, nakladatelství </a:t>
            </a:r>
            <a:r>
              <a:rPr lang="cs-CZ" dirty="0" err="1" smtClean="0"/>
              <a:t>Moraviapress</a:t>
            </a:r>
            <a:r>
              <a:rPr lang="cs-CZ" smtClean="0"/>
              <a:t>, rok 2001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</TotalTime>
  <Words>712</Words>
  <Application>Microsoft Office PowerPoint</Application>
  <PresentationFormat>Předvádění na obrazovce (4:3)</PresentationFormat>
  <Paragraphs>56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Anotace</vt:lpstr>
      <vt:lpstr>Základní pojmy daňové soustavy</vt:lpstr>
      <vt:lpstr>Pojmy daň, daňová záloha, nedoplatek a přeplatek daně</vt:lpstr>
      <vt:lpstr>Předmět, základ a sazba daně</vt:lpstr>
      <vt:lpstr>Správce daně, plátce a poplatník</vt:lpstr>
      <vt:lpstr>Rozdíly mezi plátcem a poplatníkem </vt:lpstr>
      <vt:lpstr>Daňové přiznání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23</cp:revision>
  <dcterms:created xsi:type="dcterms:W3CDTF">2013-06-01T14:41:42Z</dcterms:created>
  <dcterms:modified xsi:type="dcterms:W3CDTF">2014-04-18T17:49:38Z</dcterms:modified>
</cp:coreProperties>
</file>