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215C8E-8175-481D-96B6-0477D7833AF7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8C9CF2-D9F3-42DC-BEAD-BE05A9818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2C8A9E7-AF90-406C-A7FD-F10E4D4D8F73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5450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VY_62_INOVACE_02.01.08, výpočet daně z příjmu PO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OA (Daňová soustava)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Červen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tematického celku „Daňová soustava v ČR“ včetně výpočtu daní.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teoretickou část, výkladové příklady i příklady k samostatnému řešení.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učební materiál je určen k procvičování výpočtů daně z příjmu právnických osob. Obsahuje jeden řešený příklad a jeden příklad, který budou řešit žáci samostatně.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Příklady na výpočet daně z příjmu právnických osob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Zadání příkladu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účetnictví nejmenované s.r.o. jsme zjistili tyto údaje: výnosy …………… 5.230.410,- Kč</a:t>
            </a:r>
          </a:p>
          <a:p>
            <a:pPr>
              <a:buNone/>
            </a:pPr>
            <a:r>
              <a:rPr lang="cs-CZ" dirty="0" smtClean="0"/>
              <a:t>    náklady …………. 3.374.620,- Kč</a:t>
            </a:r>
          </a:p>
          <a:p>
            <a:pPr>
              <a:buNone/>
            </a:pPr>
            <a:r>
              <a:rPr lang="cs-CZ" dirty="0" smtClean="0"/>
              <a:t>   Na výzkum a vývoj v daném roce podnik vynaložil částku 244.900,- Kč a místní nemocnici daroval 95.000,- Kč. Zaměstnává jednoho zaměstnance s těžším zdravotním postižením.</a:t>
            </a:r>
          </a:p>
          <a:p>
            <a:pPr>
              <a:buNone/>
            </a:pPr>
            <a:r>
              <a:rPr lang="cs-CZ" dirty="0" smtClean="0"/>
              <a:t>    Vypočítejte daňovou povinnost této s.r.o. za dané zdaňovací období.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příkladu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Nejdříve vypočítáme HV (jako rozdíl výnosů a nákladů)</a:t>
            </a:r>
          </a:p>
          <a:p>
            <a:r>
              <a:rPr lang="cs-CZ" dirty="0" smtClean="0"/>
              <a:t>Podnik vykazuje zisk ……………………..1.855.790 Kč</a:t>
            </a:r>
          </a:p>
          <a:p>
            <a:r>
              <a:rPr lang="cs-CZ" dirty="0" smtClean="0"/>
              <a:t>- </a:t>
            </a:r>
            <a:r>
              <a:rPr lang="cs-CZ" dirty="0" err="1" smtClean="0"/>
              <a:t>odčit</a:t>
            </a:r>
            <a:r>
              <a:rPr lang="cs-CZ" dirty="0" smtClean="0"/>
              <a:t>. položka (výzkum, vývoj)      - 244.900 Kč</a:t>
            </a:r>
          </a:p>
          <a:p>
            <a:pPr>
              <a:buNone/>
            </a:pPr>
            <a:r>
              <a:rPr lang="cs-CZ" dirty="0" smtClean="0"/>
              <a:t>---------------------------------------------------------------</a:t>
            </a:r>
          </a:p>
          <a:p>
            <a:pPr>
              <a:buNone/>
            </a:pPr>
            <a:r>
              <a:rPr lang="cs-CZ" dirty="0" smtClean="0"/>
              <a:t>    Snížený ZD                                         1.610.890 Kč</a:t>
            </a:r>
          </a:p>
          <a:p>
            <a:pPr>
              <a:buNone/>
            </a:pPr>
            <a:r>
              <a:rPr lang="cs-CZ" dirty="0" smtClean="0"/>
              <a:t>    - dar (min. 2.000 Kč, </a:t>
            </a:r>
            <a:r>
              <a:rPr lang="cs-CZ" dirty="0" err="1" smtClean="0"/>
              <a:t>max</a:t>
            </a:r>
            <a:r>
              <a:rPr lang="cs-CZ" dirty="0" smtClean="0"/>
              <a:t> 10%</a:t>
            </a:r>
          </a:p>
          <a:p>
            <a:pPr>
              <a:buNone/>
            </a:pPr>
            <a:r>
              <a:rPr lang="cs-CZ" dirty="0" smtClean="0"/>
              <a:t>       ze sníženého ZD)                              - 95.000 Kč</a:t>
            </a:r>
          </a:p>
          <a:p>
            <a:pPr>
              <a:buNone/>
            </a:pPr>
            <a:r>
              <a:rPr lang="cs-CZ" dirty="0" smtClean="0"/>
              <a:t>---------------------------------------------------------------</a:t>
            </a:r>
          </a:p>
          <a:p>
            <a:pPr>
              <a:buNone/>
            </a:pPr>
            <a:r>
              <a:rPr lang="cs-CZ" dirty="0" smtClean="0"/>
              <a:t>     Upravený ZD                                       1.515.890 Kč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příkladu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Zaokrouhlíme na celé 1.000,- Kč dolů     1.515.000 Kč</a:t>
            </a:r>
          </a:p>
          <a:p>
            <a:r>
              <a:rPr lang="cs-CZ" dirty="0" smtClean="0"/>
              <a:t>Daň 19%                                                        287.850 Kč</a:t>
            </a:r>
          </a:p>
          <a:p>
            <a:r>
              <a:rPr lang="cs-CZ" dirty="0" smtClean="0"/>
              <a:t>- sleva na dani (ZC s těžším zdravotním</a:t>
            </a:r>
          </a:p>
          <a:p>
            <a:pPr>
              <a:buNone/>
            </a:pPr>
            <a:r>
              <a:rPr lang="cs-CZ" dirty="0" smtClean="0"/>
              <a:t>      postižením                                                 - 60.000 Kč</a:t>
            </a:r>
          </a:p>
          <a:p>
            <a:pPr>
              <a:buNone/>
            </a:pPr>
            <a:r>
              <a:rPr lang="cs-CZ" dirty="0" smtClean="0"/>
              <a:t>------------------------------------------------------------------</a:t>
            </a:r>
          </a:p>
          <a:p>
            <a:pPr>
              <a:buNone/>
            </a:pPr>
            <a:r>
              <a:rPr lang="cs-CZ" dirty="0" smtClean="0"/>
              <a:t>     Daňová povinnost                                        </a:t>
            </a:r>
            <a:r>
              <a:rPr lang="cs-CZ" u="sng" dirty="0" smtClean="0"/>
              <a:t>227.850 Kč</a:t>
            </a:r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r>
              <a:rPr lang="cs-CZ" dirty="0" smtClean="0"/>
              <a:t>Daňová povinnost této s.r.o. za dané zdaňovací období (tj. rok) činí 227.850 Kč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 na samostatné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Podnik ZERTOM, a. s. vykázal v daném roce celkové výnosy 14.520.100 Kč a celkové náklady 11.630.900 Kč. V letošním roce chce jako odčitatelnou položku uplatnit ztrátu z roku 2010 ve výši 541.200 Kč. Podnik daroval nejmenované politické straně na její volební kampaň 150.000 Kč a zaměstnává 2 pracovníky </a:t>
            </a:r>
            <a:r>
              <a:rPr lang="cs-CZ" dirty="0" smtClean="0"/>
              <a:t>s </a:t>
            </a:r>
            <a:r>
              <a:rPr lang="cs-CZ" dirty="0" smtClean="0"/>
              <a:t>lehčím zdravotním postižením.</a:t>
            </a:r>
          </a:p>
          <a:p>
            <a:r>
              <a:rPr lang="cs-CZ" dirty="0" smtClean="0"/>
              <a:t>Vypočítejte daňovou povinnost podniku ZERTOM, a.s.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Výsledek příkladu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Daňová povinnost k dani z příjmu právnických osob podniku ZERTOM, a.s. za daný rok činí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600" smtClean="0"/>
              <a:t>                           </a:t>
            </a:r>
            <a:r>
              <a:rPr lang="cs-CZ" sz="3600" u="sng" smtClean="0"/>
              <a:t>381.620 </a:t>
            </a:r>
            <a:r>
              <a:rPr lang="cs-CZ" sz="3600" u="sng" dirty="0" smtClean="0"/>
              <a:t>Kč</a:t>
            </a:r>
            <a:endParaRPr lang="cs-CZ" sz="3600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Zákon č. 586/1992 Sb., o daních z příjmu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99</TotalTime>
  <Words>407</Words>
  <Application>Microsoft Office PowerPoint</Application>
  <PresentationFormat>Předvádění na obrazovce (4:3)</PresentationFormat>
  <Paragraphs>55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Anotace</vt:lpstr>
      <vt:lpstr>Příklady na výpočet daně z příjmu právnických osob</vt:lpstr>
      <vt:lpstr>Zadání příkladu</vt:lpstr>
      <vt:lpstr>Řešení příkladu</vt:lpstr>
      <vt:lpstr>Řešení příkladu</vt:lpstr>
      <vt:lpstr>Příklad na samostatné řešení</vt:lpstr>
      <vt:lpstr>Výsledek příkladu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Dum</cp:lastModifiedBy>
  <cp:revision>24</cp:revision>
  <dcterms:created xsi:type="dcterms:W3CDTF">2013-06-04T19:12:13Z</dcterms:created>
  <dcterms:modified xsi:type="dcterms:W3CDTF">2014-06-12T16:21:49Z</dcterms:modified>
</cp:coreProperties>
</file>