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8" r:id="rId2"/>
    <p:sldId id="259" r:id="rId3"/>
    <p:sldId id="260" r:id="rId4"/>
    <p:sldId id="261" r:id="rId5"/>
    <p:sldId id="262" r:id="rId6"/>
    <p:sldId id="264" r:id="rId7"/>
    <p:sldId id="265" r:id="rId8"/>
    <p:sldId id="266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AF4E8F-1C04-48B7-8DC2-21BBF9776219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E421A1-E438-40BF-9D2C-9732F200280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9BC5437-8098-4D63-AB34-57422E45D55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39794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VY_62_INOVACE_02.01.14, silniční daň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Blanka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Kožíšková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Ekonomika pro 2.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 OA (Daňová soustava)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2.ročník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Červen 2013 (úprava leden 2014)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k výuce tematického celku „Daňová soustava v ČR“ včetně výpočtu daní.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teoretickou část, výkladové příklady i příklady k samostatnému řešení.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Tento učební materiál se věnuje výkladu daně silniční. Seznamuje s předmětem daně, jejími poplatníky, osvobozením od daně, vysvětluje základ a sazby daně, termíny a způsoby placení.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Daň silniční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Předmět daně, poplatníci a osvobození od daně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Předmětem silniční daně jsou silniční motorová vozidla (a jejich přípojná vozidla), jsou-li používána k podnikání.</a:t>
            </a:r>
          </a:p>
          <a:p>
            <a:r>
              <a:rPr lang="cs-CZ" dirty="0" smtClean="0"/>
              <a:t>Předmětem daně nejsou např. traktory.</a:t>
            </a:r>
          </a:p>
          <a:p>
            <a:r>
              <a:rPr lang="cs-CZ" dirty="0" smtClean="0"/>
              <a:t>Poplatníky silniční daně jsou fyzické i právnické osoby, které jsou provozovatelem vozidla (zapsané v TP)</a:t>
            </a:r>
          </a:p>
          <a:p>
            <a:r>
              <a:rPr lang="cs-CZ" dirty="0" smtClean="0"/>
              <a:t>Od daně jsou osvobozeny např. čtyřkolky, vozidla ozbrojených sil, vozidla policie, hasičů, poskytovatelů zdravotnických služeb.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Základ daně a sazby daně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Základem daně silniční je: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u osobních automobilů – zdvihový objem motoru v cm³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u nákladních automobilů – největší povolená hmotnost v tunách a počet náprav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u návěsů – součet největších povolených hmotností na nápravy v tunách a počet náprav</a:t>
            </a:r>
          </a:p>
          <a:p>
            <a:pPr>
              <a:buNone/>
            </a:pPr>
            <a:r>
              <a:rPr lang="cs-CZ" dirty="0" smtClean="0"/>
              <a:t>    Sazby daně – viz § 6.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Snížení ročních sazeb daně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Existuje možnost výše uvedené roční sazby daně snížit o: 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48% po dobu 36 měsíců od data 1. registrace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40% po dobu dalších 36 měsíců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25% po dobu dalších 36 měsíců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U nových aut je tedy výsledná daň nižší než uvedené sazby celých 108 měsíců (tj. 9 let).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Placení daně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Zdaňovacím obdobím je kalendářní rok.</a:t>
            </a:r>
          </a:p>
          <a:p>
            <a:r>
              <a:rPr lang="cs-CZ" dirty="0" smtClean="0"/>
              <a:t>Daňové přiznání se podává do 31. ledna následujícího roku.</a:t>
            </a:r>
          </a:p>
          <a:p>
            <a:r>
              <a:rPr lang="cs-CZ" dirty="0" smtClean="0"/>
              <a:t>Během roku se platí zálohy na daň následovně: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do 15. dubna (za leden až březen – tedy 3/12)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do 15. července (za duben až červen)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do 15. října (za červenec až září)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do 15. prosince (za říjen a listopad)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Otázky k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Mám osobní auto, které používám k soukromým účelům, týká se mě silniční daň?</a:t>
            </a:r>
          </a:p>
          <a:p>
            <a:r>
              <a:rPr lang="cs-CZ" dirty="0" smtClean="0"/>
              <a:t>2) Mám osobní auto jako součást obchodního majetku, týká se mě silniční daň?</a:t>
            </a:r>
          </a:p>
          <a:p>
            <a:r>
              <a:rPr lang="cs-CZ" dirty="0" smtClean="0"/>
              <a:t>3) Na čem závisí výše silniční daně u osobních aut?</a:t>
            </a:r>
          </a:p>
          <a:p>
            <a:r>
              <a:rPr lang="cs-CZ" dirty="0" smtClean="0"/>
              <a:t>4) Jak často podávám daňové přiznání? Do kdy?</a:t>
            </a:r>
          </a:p>
          <a:p>
            <a:r>
              <a:rPr lang="cs-CZ" dirty="0" smtClean="0"/>
              <a:t>5) Platí se silniční daň jednou ročně nebo je nutné na ni platit zálohy?</a:t>
            </a:r>
          </a:p>
          <a:p>
            <a:r>
              <a:rPr lang="cs-CZ" dirty="0" smtClean="0"/>
              <a:t>6) Uveďte příklad osvobození od silniční daně.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Zákon č. 16/1993 Sb., o dani silniční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47</TotalTime>
  <Words>484</Words>
  <Application>Microsoft Office PowerPoint</Application>
  <PresentationFormat>Předvádění na obrazovce (4:3)</PresentationFormat>
  <Paragraphs>57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Snímek 1</vt:lpstr>
      <vt:lpstr>Anotace</vt:lpstr>
      <vt:lpstr>Daň silniční</vt:lpstr>
      <vt:lpstr>Předmět daně, poplatníci a osvobození od daně</vt:lpstr>
      <vt:lpstr>Základ daně a sazby daně</vt:lpstr>
      <vt:lpstr>Snížení ročních sazeb daně</vt:lpstr>
      <vt:lpstr>Placení daně</vt:lpstr>
      <vt:lpstr>Otázky k opakování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Kožíškovi</dc:creator>
  <cp:lastModifiedBy>Kožíškovi</cp:lastModifiedBy>
  <cp:revision>19</cp:revision>
  <dcterms:created xsi:type="dcterms:W3CDTF">2013-06-24T13:18:07Z</dcterms:created>
  <dcterms:modified xsi:type="dcterms:W3CDTF">2014-04-18T17:56:00Z</dcterms:modified>
</cp:coreProperties>
</file>