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9366D-4AD6-4FE0-AF1A-F896DC015F97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2B6C0-D3B5-4CB8-9B2C-A71C4935D3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7E3A80-E81C-4652-A3A7-48B351B07EC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VY_62_INOVACE_02.01.20, příklady na výpočet spotřebních daní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věnován příkladům na výpočet jednotlivých spotřebních daní. Obsahuje jak výkladové příklady, tak i příklady pro samostatnou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výpočet spotřebních daní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1) V daném období bylo prodáno 200.000 litrů benzinu s obsahem olova do 0,013 g/l. Určete výši spotřební daně.</a:t>
            </a:r>
          </a:p>
          <a:p>
            <a:pPr>
              <a:buNone/>
            </a:pPr>
            <a:r>
              <a:rPr lang="cs-CZ" dirty="0" smtClean="0"/>
              <a:t>    sazba daně je 12.840 Kč/1000 l</a:t>
            </a:r>
          </a:p>
          <a:p>
            <a:pPr>
              <a:buNone/>
            </a:pPr>
            <a:r>
              <a:rPr lang="cs-CZ" dirty="0" smtClean="0"/>
              <a:t>    200 x 12.840 = </a:t>
            </a:r>
            <a:r>
              <a:rPr lang="cs-CZ" u="sng" dirty="0" smtClean="0"/>
              <a:t>2.568.000 Kč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2) Borovička obsahuje 60 % etanolu. Vyrobeno a prodáno jí bylo 2.000 ks půllitrových lahví. Vypočítejte spotřební daň z lihu.</a:t>
            </a:r>
          </a:p>
          <a:p>
            <a:pPr>
              <a:buNone/>
            </a:pPr>
            <a:r>
              <a:rPr lang="cs-CZ" dirty="0" smtClean="0"/>
              <a:t>    2.000 ks x 0,5 l = 1.000 l borovičky</a:t>
            </a:r>
          </a:p>
          <a:p>
            <a:pPr>
              <a:buNone/>
            </a:pPr>
            <a:r>
              <a:rPr lang="cs-CZ" dirty="0" smtClean="0"/>
              <a:t>    1.000 litrů x 0,60 (60%)  = 600 l etanolu = 6 </a:t>
            </a:r>
            <a:r>
              <a:rPr lang="cs-CZ" dirty="0" err="1" smtClean="0"/>
              <a:t>hl</a:t>
            </a:r>
            <a:r>
              <a:rPr lang="cs-CZ" dirty="0" smtClean="0"/>
              <a:t> etanolu</a:t>
            </a:r>
          </a:p>
          <a:p>
            <a:pPr>
              <a:buNone/>
            </a:pPr>
            <a:r>
              <a:rPr lang="cs-CZ" dirty="0" smtClean="0"/>
              <a:t>    6 </a:t>
            </a:r>
            <a:r>
              <a:rPr lang="cs-CZ" dirty="0" err="1" smtClean="0"/>
              <a:t>hl</a:t>
            </a:r>
            <a:r>
              <a:rPr lang="cs-CZ" dirty="0" smtClean="0"/>
              <a:t> x 28.500 = </a:t>
            </a:r>
            <a:r>
              <a:rPr lang="cs-CZ" u="sng" dirty="0" smtClean="0"/>
              <a:t>171.000 Kč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   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3) Malý nezávislý pivovar prodal v daném období 3.000 </a:t>
            </a:r>
            <a:r>
              <a:rPr lang="cs-CZ" dirty="0" err="1" smtClean="0"/>
              <a:t>hl</a:t>
            </a:r>
            <a:r>
              <a:rPr lang="cs-CZ" dirty="0" smtClean="0"/>
              <a:t> 11° piva a 7.000 </a:t>
            </a:r>
            <a:r>
              <a:rPr lang="cs-CZ" dirty="0" err="1" smtClean="0"/>
              <a:t>hl</a:t>
            </a:r>
            <a:r>
              <a:rPr lang="cs-CZ" dirty="0" smtClean="0"/>
              <a:t> 12° piva. Roční produkce pivovaru je 185.000 hl. Vypočítejte celkovou částku spotřební daně.</a:t>
            </a:r>
          </a:p>
          <a:p>
            <a:pPr>
              <a:buNone/>
            </a:pPr>
            <a:r>
              <a:rPr lang="cs-CZ" dirty="0" smtClean="0"/>
              <a:t>   3.000 </a:t>
            </a:r>
            <a:r>
              <a:rPr lang="cs-CZ" dirty="0" err="1" smtClean="0"/>
              <a:t>hl</a:t>
            </a:r>
            <a:r>
              <a:rPr lang="cs-CZ" dirty="0" smtClean="0"/>
              <a:t> x 11 (</a:t>
            </a:r>
            <a:r>
              <a:rPr lang="cs-CZ" dirty="0" err="1" smtClean="0"/>
              <a:t>stupň</a:t>
            </a:r>
            <a:r>
              <a:rPr lang="cs-CZ" dirty="0" smtClean="0"/>
              <a:t>.) x 28,80 (sazba) = 950.400 Kč </a:t>
            </a:r>
          </a:p>
          <a:p>
            <a:pPr>
              <a:buNone/>
            </a:pPr>
            <a:r>
              <a:rPr lang="cs-CZ" dirty="0" smtClean="0"/>
              <a:t>   7.000 </a:t>
            </a:r>
            <a:r>
              <a:rPr lang="cs-CZ" dirty="0" err="1" smtClean="0"/>
              <a:t>hl</a:t>
            </a:r>
            <a:r>
              <a:rPr lang="cs-CZ" dirty="0" smtClean="0"/>
              <a:t> x 12 x 28,80 = 2.419.200 Kč</a:t>
            </a:r>
          </a:p>
          <a:p>
            <a:pPr>
              <a:buNone/>
            </a:pPr>
            <a:r>
              <a:rPr lang="cs-CZ" dirty="0" smtClean="0"/>
              <a:t>-----------------------------------------------</a:t>
            </a:r>
          </a:p>
          <a:p>
            <a:pPr>
              <a:buNone/>
            </a:pPr>
            <a:r>
              <a:rPr lang="cs-CZ" dirty="0" smtClean="0"/>
              <a:t>    spotřební daň celkem 3.369.600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4) Vinařský závod prodal 3.200 l vína a 450 l sektu. Kolik odvede na spotřební dani?</a:t>
            </a:r>
          </a:p>
          <a:p>
            <a:pPr>
              <a:buNone/>
            </a:pPr>
            <a:r>
              <a:rPr lang="cs-CZ" dirty="0" smtClean="0"/>
              <a:t> 3.200 l = 32 </a:t>
            </a:r>
            <a:r>
              <a:rPr lang="cs-CZ" dirty="0" err="1" smtClean="0"/>
              <a:t>hl</a:t>
            </a:r>
            <a:r>
              <a:rPr lang="cs-CZ" dirty="0" smtClean="0"/>
              <a:t> x 0 (sazba pro tiché víno) = 0 Kč</a:t>
            </a:r>
          </a:p>
          <a:p>
            <a:pPr>
              <a:buNone/>
            </a:pPr>
            <a:r>
              <a:rPr lang="cs-CZ" dirty="0" smtClean="0"/>
              <a:t> 450 l = 4,5 </a:t>
            </a:r>
            <a:r>
              <a:rPr lang="cs-CZ" dirty="0" err="1" smtClean="0"/>
              <a:t>hl</a:t>
            </a:r>
            <a:r>
              <a:rPr lang="cs-CZ" dirty="0" smtClean="0"/>
              <a:t> x 2.340 (sazba pro šumivé víno) = 10.530 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celkem spotřební daň        </a:t>
            </a:r>
            <a:r>
              <a:rPr lang="cs-CZ" u="sng" dirty="0" smtClean="0"/>
              <a:t>10.530 Kč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Řešené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5) Krabička cigaret má státem stanovenou cenu 65Kč. Vypočítejte SD na krabičku cigaret.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procentní část   27% z 65 Kč = 17,55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pevná část 20 x 1,16 za kus     = 23,20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-----------------------------------------------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celkem na krabičku                   40,75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tj. na 1 ks                                        2,04 Kč, což je ale méně než stanovené minimum, musíme proto počítat s částkou 2,18 Kč za kus x 20 ks = </a:t>
            </a:r>
            <a:r>
              <a:rPr lang="cs-CZ" u="sng" dirty="0" smtClean="0"/>
              <a:t>43,60 Kč na krabičku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Zajímavost pro kuřáky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73388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Jen pro zajímavost uvádím, že SD se počítá do základu pro výpočet DPH, kterou samozřejmě musí kuřák při nákupu cigaret zaplatit také.</a:t>
            </a:r>
          </a:p>
          <a:p>
            <a:r>
              <a:rPr lang="cs-CZ" dirty="0" smtClean="0"/>
              <a:t>Pokud by tedy výrobní cena 1 cigarety byla 0,50 Kč, tak počítejme: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Výr. cena (včetně zisku výrobce) krabičky    10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Spotřební daň                                                  43,60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-----------------------------------------------------------------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Základ pro výpočet DPH                                 53,60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21 % DPH                                                           11,26 Kč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----------------------------------------------------------------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Prodejní cena celkem (</a:t>
            </a:r>
            <a:r>
              <a:rPr lang="cs-CZ" dirty="0" err="1" smtClean="0"/>
              <a:t>zaokr</a:t>
            </a:r>
            <a:r>
              <a:rPr lang="cs-CZ" dirty="0" smtClean="0"/>
              <a:t>. na celé Kč)      65 Kč</a:t>
            </a:r>
          </a:p>
          <a:p>
            <a:pPr>
              <a:buNone/>
            </a:pPr>
            <a:r>
              <a:rPr lang="cs-CZ" dirty="0" smtClean="0"/>
              <a:t> Státu tedy kuřák z jedné vykouřené krabičky odvedl 43,60 Kč na spotřební dani a 11,26 Kč na DPH – celkem tedy asi 55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Zadání příkladů pro samostatné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Becherovka má obsah etanolu 38%. Kolik činí spotřební daň z jedné 0,5 litrové lahve?</a:t>
            </a:r>
          </a:p>
          <a:p>
            <a:r>
              <a:rPr lang="cs-CZ" dirty="0" smtClean="0"/>
              <a:t>2) Kolik zaplatil na spotřební dani muž, který vypil čtyři piva (půllitry) „dvanáctky“ Gambrinus?</a:t>
            </a:r>
          </a:p>
          <a:p>
            <a:r>
              <a:rPr lang="cs-CZ" dirty="0" smtClean="0"/>
              <a:t>3) Vypočítejte spotřební daň na jednu krabičku cigaret za 80 Kč.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SD na 1 půllitrovou lahev Becherovky činí 54,15 Kč</a:t>
            </a:r>
          </a:p>
          <a:p>
            <a:endParaRPr lang="cs-CZ" dirty="0" smtClean="0"/>
          </a:p>
          <a:p>
            <a:r>
              <a:rPr lang="cs-CZ" dirty="0" smtClean="0"/>
              <a:t>2) Za čtyři vypitá piva zaplatí SD 7,68 Kč</a:t>
            </a:r>
          </a:p>
          <a:p>
            <a:endParaRPr lang="cs-CZ" dirty="0" smtClean="0"/>
          </a:p>
          <a:p>
            <a:r>
              <a:rPr lang="cs-CZ" dirty="0" smtClean="0"/>
              <a:t>3) SD z této krabičky cigaret je 44,80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353/2003 Sb., o spotřebních daních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</TotalTime>
  <Words>643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</vt:lpstr>
      <vt:lpstr>Příklady na výpočet spotřebních daní</vt:lpstr>
      <vt:lpstr>Řešené příklady</vt:lpstr>
      <vt:lpstr>Řešené příklady</vt:lpstr>
      <vt:lpstr>Řešené příklady</vt:lpstr>
      <vt:lpstr>Řešené příklady</vt:lpstr>
      <vt:lpstr>Zajímavost pro kuřáky</vt:lpstr>
      <vt:lpstr>Zadání příkladů pro samostatné řešení</vt:lpstr>
      <vt:lpstr>Výsledky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22</cp:revision>
  <dcterms:created xsi:type="dcterms:W3CDTF">2013-06-26T13:00:52Z</dcterms:created>
  <dcterms:modified xsi:type="dcterms:W3CDTF">2014-04-18T17:59:18Z</dcterms:modified>
</cp:coreProperties>
</file>