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sldIdLst>
    <p:sldId id="261" r:id="rId3"/>
    <p:sldId id="256" r:id="rId4"/>
    <p:sldId id="258" r:id="rId5"/>
    <p:sldId id="259" r:id="rId6"/>
    <p:sldId id="260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140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85F02020-CD13-4E77-A98A-970FE186BF74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15BA1EA-CC19-4322-9185-D2E57448991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5F02020-CD13-4E77-A98A-970FE186BF74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15BA1EA-CC19-4322-9185-D2E5744899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85F02020-CD13-4E77-A98A-970FE186BF74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115BA1EA-CC19-4322-9185-D2E57448991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5F02020-CD13-4E77-A98A-970FE186BF74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15BA1EA-CC19-4322-9185-D2E5744899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5F02020-CD13-4E77-A98A-970FE186BF74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15BA1EA-CC19-4322-9185-D2E5744899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5F02020-CD13-4E77-A98A-970FE186BF74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15BA1EA-CC19-4322-9185-D2E5744899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85F02020-CD13-4E77-A98A-970FE186BF74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15BA1EA-CC19-4322-9185-D2E5744899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5F02020-CD13-4E77-A98A-970FE186BF74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15BA1EA-CC19-4322-9185-D2E5744899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5F02020-CD13-4E77-A98A-970FE186BF74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15BA1EA-CC19-4322-9185-D2E57448991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5F02020-CD13-4E77-A98A-970FE186BF74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15BA1EA-CC19-4322-9185-D2E5744899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85F02020-CD13-4E77-A98A-970FE186BF74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15BA1EA-CC19-4322-9185-D2E5744899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05329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264037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5922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91207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66501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72006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819399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523231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005502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617566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00396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85F02020-CD13-4E77-A98A-970FE186BF74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115BA1EA-CC19-4322-9185-D2E57448991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44900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50754605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Občanská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výchova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VY_32_INOVACE_06_ Úmluva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o právech dítěte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aseline="0" dirty="0" err="1" smtClean="0">
                          <a:latin typeface="Times New Roman"/>
                          <a:ea typeface="Calibri"/>
                          <a:cs typeface="Times New Roman"/>
                        </a:rPr>
                        <a:t>Motejlková</a:t>
                      </a:r>
                      <a:r>
                        <a:rPr lang="cs-CZ" sz="2000" baseline="0" smtClean="0">
                          <a:latin typeface="Times New Roman"/>
                          <a:ea typeface="Calibri"/>
                          <a:cs typeface="Times New Roman"/>
                        </a:rPr>
                        <a:t> Věra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99742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988840"/>
            <a:ext cx="8229600" cy="3024336"/>
          </a:xfrm>
        </p:spPr>
        <p:txBody>
          <a:bodyPr>
            <a:noAutofit/>
          </a:bodyPr>
          <a:lstStyle/>
          <a:p>
            <a:pPr algn="ctr"/>
            <a:r>
              <a:rPr lang="cs-CZ" sz="6000" b="1" i="1" dirty="0" smtClean="0"/>
              <a:t>Úmluva </a:t>
            </a:r>
            <a:br>
              <a:rPr lang="cs-CZ" sz="6000" b="1" i="1" dirty="0" smtClean="0"/>
            </a:br>
            <a:r>
              <a:rPr lang="cs-CZ" sz="6000" b="1" i="1" dirty="0" smtClean="0"/>
              <a:t>o právech       dítěte</a:t>
            </a:r>
            <a:endParaRPr lang="cs-CZ" sz="6000" b="1" i="1" dirty="0"/>
          </a:p>
        </p:txBody>
      </p:sp>
    </p:spTree>
    <p:extLst>
      <p:ext uri="{BB962C8B-B14F-4D97-AF65-F5344CB8AC3E}">
        <p14:creationId xmlns:p14="http://schemas.microsoft.com/office/powerpoint/2010/main" val="3965537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i="1" dirty="0" smtClean="0"/>
              <a:t>Které právo dítěte bylo porušeno?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229600" cy="4525963"/>
          </a:xfrm>
        </p:spPr>
        <p:txBody>
          <a:bodyPr/>
          <a:lstStyle/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r>
              <a:rPr lang="cs-CZ" sz="4000" i="1" dirty="0" smtClean="0"/>
              <a:t>Při vstupu do Petrova pokoje mladší bratr nezaklepal.</a:t>
            </a:r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r>
              <a:rPr lang="cs-CZ" sz="4000" dirty="0" smtClean="0"/>
              <a:t>               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07704" y="4454624"/>
            <a:ext cx="4968552" cy="707886"/>
          </a:xfrm>
          <a:prstGeom prst="rect">
            <a:avLst/>
          </a:prstGeom>
          <a:solidFill>
            <a:schemeClr val="tx2"/>
          </a:solidFill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Právo na soukromí</a:t>
            </a:r>
            <a:endParaRPr lang="cs-CZ" sz="4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6426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i="1" dirty="0" smtClean="0"/>
              <a:t>Které právo dítěte bylo porušeno?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28800"/>
            <a:ext cx="8229600" cy="4525963"/>
          </a:xfrm>
        </p:spPr>
        <p:txBody>
          <a:bodyPr/>
          <a:lstStyle/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r>
              <a:rPr lang="cs-CZ" sz="4000" i="1" dirty="0" smtClean="0"/>
              <a:t>Dnes přišel Janě dopis, maminka ho otevřela a přečetla si ho.</a:t>
            </a:r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r>
              <a:rPr lang="cs-CZ" sz="4000" dirty="0" smtClean="0"/>
              <a:t>               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4437112"/>
            <a:ext cx="6264696" cy="707886"/>
          </a:xfrm>
          <a:prstGeom prst="rect">
            <a:avLst/>
          </a:prstGeom>
          <a:solidFill>
            <a:schemeClr val="tx2"/>
          </a:solidFill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Právo na listovní tajemství</a:t>
            </a:r>
            <a:endParaRPr lang="cs-CZ" sz="4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7821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i="1" dirty="0" smtClean="0"/>
              <a:t>Které právo dítěte bylo porušeno?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28800"/>
            <a:ext cx="8229600" cy="4525963"/>
          </a:xfrm>
        </p:spPr>
        <p:txBody>
          <a:bodyPr/>
          <a:lstStyle/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r>
              <a:rPr lang="cs-CZ" sz="4000" i="1" dirty="0" smtClean="0"/>
              <a:t>Po rozvodu maminka nechce, aby</a:t>
            </a:r>
          </a:p>
          <a:p>
            <a:pPr marL="0" indent="0">
              <a:buNone/>
            </a:pPr>
            <a:r>
              <a:rPr lang="cs-CZ" sz="4000" i="1" dirty="0" smtClean="0"/>
              <a:t>Tomáš chodil k tatínkovi.</a:t>
            </a:r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r>
              <a:rPr lang="cs-CZ" sz="4000" dirty="0" smtClean="0"/>
              <a:t>               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4437112"/>
            <a:ext cx="6480720" cy="707886"/>
          </a:xfrm>
          <a:prstGeom prst="rect">
            <a:avLst/>
          </a:prstGeom>
          <a:solidFill>
            <a:schemeClr val="tx2"/>
          </a:solidFill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Právo stýkat se svými rodiči</a:t>
            </a:r>
            <a:endParaRPr lang="cs-CZ" sz="4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9421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i="1" dirty="0" smtClean="0"/>
              <a:t>Které právo dítěte bylo porušeno?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28800"/>
            <a:ext cx="8229600" cy="4525963"/>
          </a:xfrm>
        </p:spPr>
        <p:txBody>
          <a:bodyPr/>
          <a:lstStyle/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r>
              <a:rPr lang="cs-CZ" sz="4000" i="1" dirty="0" smtClean="0"/>
              <a:t>Eva přinesla 5  z  </a:t>
            </a:r>
            <a:r>
              <a:rPr lang="cs-CZ" sz="4000" i="1" dirty="0" err="1" smtClean="0"/>
              <a:t>Čj</a:t>
            </a:r>
            <a:r>
              <a:rPr lang="cs-CZ" sz="4000" i="1" dirty="0" smtClean="0"/>
              <a:t>, maminka jí zbila, až měla modřiny.</a:t>
            </a:r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r>
              <a:rPr lang="cs-CZ" sz="4000" dirty="0" smtClean="0"/>
              <a:t>               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4437112"/>
            <a:ext cx="7200800" cy="707886"/>
          </a:xfrm>
          <a:prstGeom prst="rect">
            <a:avLst/>
          </a:prstGeom>
          <a:solidFill>
            <a:schemeClr val="tx2"/>
          </a:solidFill>
        </p:spPr>
        <p:txBody>
          <a:bodyPr wrap="square" rtlCol="0">
            <a:spAutoFit/>
          </a:bodyPr>
          <a:lstStyle/>
          <a:p>
            <a:r>
              <a:rPr lang="cs-CZ" sz="4000" dirty="0">
                <a:solidFill>
                  <a:prstClr val="white"/>
                </a:solidFill>
              </a:rPr>
              <a:t>Právo </a:t>
            </a:r>
            <a:r>
              <a:rPr lang="cs-CZ" sz="4000" dirty="0" smtClean="0">
                <a:solidFill>
                  <a:prstClr val="white"/>
                </a:solidFill>
              </a:rPr>
              <a:t>na ochranu před násilím</a:t>
            </a:r>
            <a:endParaRPr lang="cs-CZ" sz="4000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30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i="1" dirty="0" smtClean="0"/>
              <a:t>Které právo dítěte bylo porušeno?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28800"/>
            <a:ext cx="8229600" cy="4525963"/>
          </a:xfrm>
        </p:spPr>
        <p:txBody>
          <a:bodyPr/>
          <a:lstStyle/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r>
              <a:rPr lang="cs-CZ" sz="4000" i="1" dirty="0" smtClean="0"/>
              <a:t>Eva opět přinesla pětky, maminka jí opakovaně zavřela do sklepa.</a:t>
            </a:r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r>
              <a:rPr lang="cs-CZ" sz="4000" dirty="0" smtClean="0"/>
              <a:t>               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4437112"/>
            <a:ext cx="7344816" cy="707886"/>
          </a:xfrm>
          <a:prstGeom prst="rect">
            <a:avLst/>
          </a:prstGeom>
          <a:solidFill>
            <a:schemeClr val="tx2"/>
          </a:solidFill>
        </p:spPr>
        <p:txBody>
          <a:bodyPr wrap="square" rtlCol="0">
            <a:spAutoFit/>
          </a:bodyPr>
          <a:lstStyle/>
          <a:p>
            <a:r>
              <a:rPr lang="cs-CZ" sz="4000" dirty="0">
                <a:solidFill>
                  <a:prstClr val="white"/>
                </a:solidFill>
              </a:rPr>
              <a:t>Právo na ochranu před </a:t>
            </a:r>
            <a:r>
              <a:rPr lang="cs-CZ" sz="4000" dirty="0" smtClean="0">
                <a:solidFill>
                  <a:prstClr val="white"/>
                </a:solidFill>
              </a:rPr>
              <a:t>týráním</a:t>
            </a:r>
            <a:endParaRPr lang="cs-CZ" sz="4000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58477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i="1" dirty="0" smtClean="0"/>
              <a:t>Které právo dítěte bylo porušeno?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28800"/>
            <a:ext cx="8229600" cy="4525963"/>
          </a:xfrm>
        </p:spPr>
        <p:txBody>
          <a:bodyPr/>
          <a:lstStyle/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r>
              <a:rPr lang="cs-CZ" sz="4000" i="1" dirty="0" smtClean="0"/>
              <a:t>Jedenáctiletá dívka z Prahy byla nucena natočit pornofilm.</a:t>
            </a:r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r>
              <a:rPr lang="cs-CZ" sz="4000" dirty="0" smtClean="0"/>
              <a:t>               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4437112"/>
            <a:ext cx="7344816" cy="1323439"/>
          </a:xfrm>
          <a:prstGeom prst="rect">
            <a:avLst/>
          </a:prstGeom>
          <a:solidFill>
            <a:schemeClr val="tx2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>
                <a:solidFill>
                  <a:prstClr val="white"/>
                </a:solidFill>
              </a:rPr>
              <a:t>Právo na ochranu </a:t>
            </a:r>
            <a:endParaRPr lang="cs-CZ" sz="4000" dirty="0" smtClean="0">
              <a:solidFill>
                <a:prstClr val="white"/>
              </a:solidFill>
            </a:endParaRPr>
          </a:p>
          <a:p>
            <a:r>
              <a:rPr lang="cs-CZ" sz="4000" dirty="0" smtClean="0">
                <a:solidFill>
                  <a:prstClr val="white"/>
                </a:solidFill>
              </a:rPr>
              <a:t>před sexuálním zneužíváním</a:t>
            </a:r>
            <a:endParaRPr lang="cs-CZ" sz="4000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3587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i="1" dirty="0" smtClean="0"/>
              <a:t>Které právo dítěte bylo porušeno?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628800"/>
            <a:ext cx="7725544" cy="4525963"/>
          </a:xfrm>
        </p:spPr>
        <p:txBody>
          <a:bodyPr/>
          <a:lstStyle/>
          <a:p>
            <a:pPr marL="0" indent="0">
              <a:buNone/>
            </a:pPr>
            <a:r>
              <a:rPr lang="cs-CZ" sz="4000" i="1" dirty="0" smtClean="0"/>
              <a:t>Osmiletý Afričan </a:t>
            </a:r>
            <a:r>
              <a:rPr lang="cs-CZ" sz="4000" i="1" dirty="0" err="1" smtClean="0"/>
              <a:t>Kimi</a:t>
            </a:r>
            <a:r>
              <a:rPr lang="cs-CZ" sz="4000" i="1" dirty="0" smtClean="0"/>
              <a:t> musel denně těžce pracovat na poli, </a:t>
            </a:r>
          </a:p>
          <a:p>
            <a:pPr marL="0" indent="0">
              <a:buNone/>
            </a:pPr>
            <a:r>
              <a:rPr lang="cs-CZ" sz="4000" i="1" dirty="0" smtClean="0"/>
              <a:t>aby uživil rodinu.</a:t>
            </a:r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r>
              <a:rPr lang="cs-CZ" sz="4000" dirty="0" smtClean="0"/>
              <a:t>               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91680" y="4397474"/>
            <a:ext cx="4968552" cy="1938992"/>
          </a:xfrm>
          <a:prstGeom prst="rect">
            <a:avLst/>
          </a:prstGeom>
          <a:solidFill>
            <a:schemeClr val="tx2"/>
          </a:solidFill>
        </p:spPr>
        <p:txBody>
          <a:bodyPr wrap="square" rtlCol="0">
            <a:spAutoFit/>
          </a:bodyPr>
          <a:lstStyle/>
          <a:p>
            <a:r>
              <a:rPr lang="cs-CZ" sz="4000" dirty="0">
                <a:solidFill>
                  <a:prstClr val="white"/>
                </a:solidFill>
              </a:rPr>
              <a:t>Právo na </a:t>
            </a:r>
            <a:r>
              <a:rPr lang="cs-CZ" sz="4000" dirty="0" smtClean="0">
                <a:solidFill>
                  <a:prstClr val="white"/>
                </a:solidFill>
              </a:rPr>
              <a:t>ochranu </a:t>
            </a:r>
          </a:p>
          <a:p>
            <a:r>
              <a:rPr lang="cs-CZ" sz="4000" dirty="0" smtClean="0">
                <a:solidFill>
                  <a:prstClr val="white"/>
                </a:solidFill>
              </a:rPr>
              <a:t>před vykořisťováním, namáhavou prací</a:t>
            </a:r>
            <a:endParaRPr lang="cs-CZ" sz="4000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4591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i="1" dirty="0" smtClean="0"/>
              <a:t>Které právo dítěte bylo porušeno?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28800"/>
            <a:ext cx="8229600" cy="4525963"/>
          </a:xfrm>
        </p:spPr>
        <p:txBody>
          <a:bodyPr/>
          <a:lstStyle/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r>
              <a:rPr lang="cs-CZ" sz="4000" i="1" dirty="0" smtClean="0"/>
              <a:t>   </a:t>
            </a:r>
            <a:r>
              <a:rPr lang="cs-CZ" sz="4000" i="1" dirty="0" err="1" smtClean="0"/>
              <a:t>Kimi</a:t>
            </a:r>
            <a:r>
              <a:rPr lang="cs-CZ" sz="4000" i="1" dirty="0" smtClean="0"/>
              <a:t> nikdy nechodil do školy.</a:t>
            </a:r>
            <a:endParaRPr lang="cs-CZ" sz="4000" dirty="0"/>
          </a:p>
          <a:p>
            <a:pPr marL="0" indent="0">
              <a:buNone/>
            </a:pPr>
            <a:r>
              <a:rPr lang="cs-CZ" sz="4000" dirty="0" smtClean="0"/>
              <a:t>               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19672" y="4437112"/>
            <a:ext cx="4824536" cy="707886"/>
          </a:xfrm>
          <a:prstGeom prst="rect">
            <a:avLst/>
          </a:prstGeom>
          <a:solidFill>
            <a:schemeClr val="tx2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>
                <a:solidFill>
                  <a:prstClr val="white"/>
                </a:solidFill>
              </a:rPr>
              <a:t>Právo na </a:t>
            </a:r>
            <a:r>
              <a:rPr lang="cs-CZ" sz="4000" dirty="0" smtClean="0">
                <a:solidFill>
                  <a:prstClr val="white"/>
                </a:solidFill>
              </a:rPr>
              <a:t>vzdělání</a:t>
            </a:r>
            <a:endParaRPr lang="cs-CZ" sz="4000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4349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i="1" dirty="0" smtClean="0"/>
              <a:t>Které právo dítěte bylo porušeno?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52160"/>
            <a:ext cx="8229600" cy="4525963"/>
          </a:xfrm>
        </p:spPr>
        <p:txBody>
          <a:bodyPr/>
          <a:lstStyle/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r>
              <a:rPr lang="cs-CZ" sz="4000" i="1" dirty="0" err="1" smtClean="0"/>
              <a:t>Kimi</a:t>
            </a:r>
            <a:r>
              <a:rPr lang="cs-CZ" sz="4000" i="1" dirty="0" smtClean="0"/>
              <a:t> byl unesen a nucen bojovat </a:t>
            </a:r>
          </a:p>
          <a:p>
            <a:pPr marL="0" indent="0">
              <a:buNone/>
            </a:pPr>
            <a:r>
              <a:rPr lang="cs-CZ" sz="4000" i="1" dirty="0" smtClean="0"/>
              <a:t>v místní válce.</a:t>
            </a:r>
            <a:endParaRPr lang="cs-CZ" sz="4000" dirty="0"/>
          </a:p>
          <a:p>
            <a:pPr marL="0" indent="0">
              <a:buNone/>
            </a:pPr>
            <a:r>
              <a:rPr lang="cs-CZ" sz="4000" dirty="0" smtClean="0"/>
              <a:t>               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19672" y="4437112"/>
            <a:ext cx="4824536" cy="1938992"/>
          </a:xfrm>
          <a:prstGeom prst="rect">
            <a:avLst/>
          </a:prstGeom>
          <a:solidFill>
            <a:schemeClr val="tx2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>
                <a:solidFill>
                  <a:prstClr val="white"/>
                </a:solidFill>
              </a:rPr>
              <a:t>Právo na </a:t>
            </a:r>
            <a:r>
              <a:rPr lang="cs-CZ" sz="4000" dirty="0" smtClean="0">
                <a:solidFill>
                  <a:prstClr val="white"/>
                </a:solidFill>
              </a:rPr>
              <a:t>ochranu před válkou, nebojovat</a:t>
            </a:r>
            <a:endParaRPr lang="cs-CZ" sz="4000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3657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i="1" dirty="0" smtClean="0"/>
              <a:t>Které právo dítěte bylo porušeno?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28800"/>
            <a:ext cx="8229600" cy="4525963"/>
          </a:xfrm>
        </p:spPr>
        <p:txBody>
          <a:bodyPr/>
          <a:lstStyle/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r>
              <a:rPr lang="cs-CZ" sz="4000" i="1" dirty="0" smtClean="0"/>
              <a:t>Dnes </a:t>
            </a:r>
            <a:r>
              <a:rPr lang="cs-CZ" sz="4000" i="1" dirty="0" err="1" smtClean="0"/>
              <a:t>Kimi</a:t>
            </a:r>
            <a:r>
              <a:rPr lang="cs-CZ" sz="4000" i="1" dirty="0" smtClean="0"/>
              <a:t> nesplnil rozkaz, velitel ho zastřelil.</a:t>
            </a:r>
            <a:endParaRPr lang="cs-CZ" sz="4000" dirty="0"/>
          </a:p>
          <a:p>
            <a:pPr marL="0" indent="0">
              <a:buNone/>
            </a:pPr>
            <a:r>
              <a:rPr lang="cs-CZ" sz="4000" dirty="0" smtClean="0"/>
              <a:t>               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19672" y="4221088"/>
            <a:ext cx="4824536" cy="707886"/>
          </a:xfrm>
          <a:prstGeom prst="rect">
            <a:avLst/>
          </a:prstGeom>
          <a:solidFill>
            <a:schemeClr val="tx2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>
                <a:solidFill>
                  <a:prstClr val="white"/>
                </a:solidFill>
              </a:rPr>
              <a:t>Právo na </a:t>
            </a:r>
            <a:r>
              <a:rPr lang="cs-CZ" sz="4000" dirty="0" smtClean="0">
                <a:solidFill>
                  <a:prstClr val="white"/>
                </a:solidFill>
              </a:rPr>
              <a:t>život</a:t>
            </a:r>
            <a:endParaRPr lang="cs-CZ" sz="4000" dirty="0">
              <a:solidFill>
                <a:prstClr val="white"/>
              </a:solidFill>
            </a:endParaRPr>
          </a:p>
        </p:txBody>
      </p:sp>
      <p:sp>
        <p:nvSpPr>
          <p:cNvPr id="4" name="Slunce 3"/>
          <p:cNvSpPr/>
          <p:nvPr/>
        </p:nvSpPr>
        <p:spPr>
          <a:xfrm>
            <a:off x="4175956" y="5949280"/>
            <a:ext cx="144016" cy="9001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6350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Úmluva o právech </a:t>
            </a:r>
            <a:r>
              <a:rPr lang="cs-CZ" dirty="0" smtClean="0"/>
              <a:t>dítěte (Sdělení Federálního </a:t>
            </a:r>
            <a:r>
              <a:rPr lang="cs-CZ" dirty="0" smtClean="0"/>
              <a:t>M</a:t>
            </a:r>
            <a:r>
              <a:rPr lang="cs-CZ" dirty="0" smtClean="0"/>
              <a:t>inisterstva zahraničních věcí </a:t>
            </a:r>
            <a:r>
              <a:rPr lang="cs-CZ" smtClean="0"/>
              <a:t>č.104/1991 Sb.)</a:t>
            </a:r>
            <a:endParaRPr lang="cs-CZ" dirty="0" smtClean="0"/>
          </a:p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7335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76</TotalTime>
  <Words>264</Words>
  <Application>Microsoft Office PowerPoint</Application>
  <PresentationFormat>Předvádění na obrazovce (4:3)</PresentationFormat>
  <Paragraphs>74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Bohatý</vt:lpstr>
      <vt:lpstr>Motiv sady Office</vt:lpstr>
      <vt:lpstr>Prezentace aplikace PowerPoint</vt:lpstr>
      <vt:lpstr>Úmluva  o právech       dítěte</vt:lpstr>
      <vt:lpstr>Které právo dítěte bylo porušeno?</vt:lpstr>
      <vt:lpstr>Které právo dítěte bylo porušeno?</vt:lpstr>
      <vt:lpstr>Které právo dítěte bylo porušeno?</vt:lpstr>
      <vt:lpstr>Které právo dítěte bylo porušeno?</vt:lpstr>
      <vt:lpstr>Které právo dítěte bylo porušeno?</vt:lpstr>
      <vt:lpstr>Které právo dítěte bylo porušeno?</vt:lpstr>
      <vt:lpstr>Které právo dítěte bylo porušeno?</vt:lpstr>
      <vt:lpstr>Které právo dítěte bylo porušeno?</vt:lpstr>
      <vt:lpstr>Které právo dítěte bylo porušeno?</vt:lpstr>
      <vt:lpstr>Které právo dítěte bylo porušeno?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Úmluva o právech dítěte</dc:title>
  <dc:creator>OEM</dc:creator>
  <cp:lastModifiedBy>OEM</cp:lastModifiedBy>
  <cp:revision>10</cp:revision>
  <dcterms:created xsi:type="dcterms:W3CDTF">2011-09-04T18:18:12Z</dcterms:created>
  <dcterms:modified xsi:type="dcterms:W3CDTF">2011-11-21T14:31:16Z</dcterms:modified>
</cp:coreProperties>
</file>