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91" r:id="rId3"/>
    <p:sldId id="292" r:id="rId4"/>
    <p:sldId id="293" r:id="rId5"/>
    <p:sldId id="302" r:id="rId6"/>
    <p:sldId id="294" r:id="rId7"/>
    <p:sldId id="296" r:id="rId8"/>
    <p:sldId id="297" r:id="rId9"/>
    <p:sldId id="298" r:id="rId10"/>
    <p:sldId id="299" r:id="rId11"/>
    <p:sldId id="295" r:id="rId12"/>
    <p:sldId id="301" r:id="rId13"/>
    <p:sldId id="303" r:id="rId14"/>
    <p:sldId id="300" r:id="rId15"/>
    <p:sldId id="273" r:id="rId16"/>
    <p:sldId id="29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4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68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00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02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793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96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13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35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2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97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Syndiotactic_polypropene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Foam_Peanuts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88" y="5923492"/>
            <a:ext cx="9146354" cy="7206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455724"/>
              </p:ext>
            </p:extLst>
          </p:nvPr>
        </p:nvGraphicFramePr>
        <p:xfrm>
          <a:off x="469104" y="2181196"/>
          <a:ext cx="8201964" cy="3410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9682"/>
                <a:gridCol w="6372282"/>
              </a:tblGrid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CHE.0319.2E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Plasty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6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nejvýznamnějšími plasty</a:t>
                      </a:r>
                      <a:r>
                        <a:rPr lang="cs-CZ" sz="900" b="1" dirty="0" smtClean="0">
                          <a:latin typeface="Arial CE" pitchFamily="34" charset="0"/>
                          <a:cs typeface="Arial CE" pitchFamily="34" charset="0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 jejich významem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Makromolekulární látky, monomer, polymer, pigmenty, stabilizátory, změkčovadla, termoplasty,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reaktoplasty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4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2535" y="1707850"/>
            <a:ext cx="4518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Plasty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9509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820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                            </a:t>
            </a:r>
            <a:r>
              <a:rPr lang="cs-CZ" sz="6000" b="1" dirty="0" smtClean="0"/>
              <a:t>Plasty</a:t>
            </a:r>
            <a:endParaRPr lang="cs-CZ" sz="6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vznikají polymerací</a:t>
            </a:r>
          </a:p>
          <a:p>
            <a:r>
              <a:rPr lang="cs-CZ" dirty="0" smtClean="0"/>
              <a:t>je to reakce při které se molekuly jednoduché, nebo složitější organické sloučeniny slučují za vzniku makromolekulární látky, aniž vzniká vedlejší produkt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výchozí látka se nazývá monomer</a:t>
            </a:r>
          </a:p>
          <a:p>
            <a:r>
              <a:rPr lang="cs-CZ" dirty="0" smtClean="0"/>
              <a:t>produktem polymerace je polymer</a:t>
            </a:r>
          </a:p>
          <a:p>
            <a:endParaRPr lang="cs-CZ" dirty="0" smtClean="0"/>
          </a:p>
          <a:p>
            <a:r>
              <a:rPr lang="cs-CZ" dirty="0" smtClean="0"/>
              <a:t>napojení molekul monomeru se děje na úkor dvojných vazeb, takže polymerovat může pouze sloučenina, která má alespoň jednu dvojnou </a:t>
            </a:r>
            <a:r>
              <a:rPr lang="cs-CZ" dirty="0" smtClean="0"/>
              <a:t>vazbu, </a:t>
            </a:r>
            <a:r>
              <a:rPr lang="cs-CZ" dirty="0" smtClean="0"/>
              <a:t>například </a:t>
            </a:r>
            <a:r>
              <a:rPr lang="cs-CZ" dirty="0" err="1" smtClean="0"/>
              <a:t>ethylen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               Obr.č.1:</a:t>
            </a:r>
            <a:r>
              <a:rPr lang="cs-CZ" sz="900" dirty="0"/>
              <a:t>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commons.wikimedia.org/wiki/File:Syndiotactic_polypropene.png</a:t>
            </a: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3816424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21347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nejvýznamnější skupinou materiálů, které vznikají polymerací jsou tzv. syntetické polymery - plasty</a:t>
            </a:r>
          </a:p>
          <a:p>
            <a:r>
              <a:rPr lang="cs-CZ" dirty="0" smtClean="0"/>
              <a:t>ke zlepšení některých vlastností plastů se k nim přidávají přísady:</a:t>
            </a:r>
          </a:p>
          <a:p>
            <a:pPr>
              <a:buNone/>
            </a:pPr>
            <a:r>
              <a:rPr lang="cs-CZ" dirty="0" smtClean="0"/>
              <a:t>         - pigmenty - způsobují zbarvení plastů              </a:t>
            </a:r>
          </a:p>
          <a:p>
            <a:pPr>
              <a:buNone/>
            </a:pPr>
            <a:r>
              <a:rPr lang="cs-CZ" dirty="0" smtClean="0"/>
              <a:t>         - stabilizátory - zpomalují jejich stárnutí  </a:t>
            </a:r>
          </a:p>
          <a:p>
            <a:pPr>
              <a:buNone/>
            </a:pPr>
            <a:r>
              <a:rPr lang="cs-CZ" dirty="0" smtClean="0"/>
              <a:t>         - změkčovadla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plasty se vyrábí ve formě granulí, desek, tyčí, trubek, fólií, jemných vláken …z nichž se pak zhotovují konečné výrobky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plasty mají mnoho výborných vlastností a tak se jimi nahrazují přírodní materiály - dřevo, sklo, kovy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přednosti plastů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malá hustota - tím hmotnost</a:t>
            </a:r>
          </a:p>
          <a:p>
            <a:r>
              <a:rPr lang="cs-CZ" dirty="0" smtClean="0"/>
              <a:t>snadná tvarovatelnost</a:t>
            </a:r>
          </a:p>
          <a:p>
            <a:r>
              <a:rPr lang="cs-CZ" dirty="0" smtClean="0"/>
              <a:t>mechanická pevnost</a:t>
            </a:r>
          </a:p>
          <a:p>
            <a:r>
              <a:rPr lang="cs-CZ" dirty="0" smtClean="0"/>
              <a:t>chemická odolnost</a:t>
            </a:r>
          </a:p>
          <a:p>
            <a:r>
              <a:rPr lang="cs-CZ" dirty="0" smtClean="0"/>
              <a:t>výborné izolační vlastnosti (elektrické, tepelné, zvukové) </a:t>
            </a:r>
          </a:p>
          <a:p>
            <a:r>
              <a:rPr lang="cs-CZ" dirty="0" smtClean="0"/>
              <a:t>levná výrobní cena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problémem plastů je jejich likvidace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rozdělení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podle jejich chování při zahřívání :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i="1" dirty="0" err="1" smtClean="0"/>
              <a:t>reaktoplasty</a:t>
            </a:r>
            <a:r>
              <a:rPr lang="cs-CZ" b="1" i="1" dirty="0" smtClean="0"/>
              <a:t>  </a:t>
            </a:r>
          </a:p>
          <a:p>
            <a:r>
              <a:rPr lang="cs-CZ" b="1" i="1" dirty="0" smtClean="0"/>
              <a:t>termoplasty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termoplasty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r>
              <a:rPr lang="cs-CZ" dirty="0" smtClean="0"/>
              <a:t>jsou teplem tvárné plasty</a:t>
            </a:r>
          </a:p>
          <a:p>
            <a:r>
              <a:rPr lang="cs-CZ" dirty="0" smtClean="0"/>
              <a:t>působením tepla měknou a stávají se plastickými, při ochlazení opět tuhnou</a:t>
            </a:r>
          </a:p>
          <a:p>
            <a:r>
              <a:rPr lang="cs-CZ" dirty="0" smtClean="0"/>
              <a:t>tato změna je vratná, což je významné např. při balení výrobků</a:t>
            </a:r>
          </a:p>
          <a:p>
            <a:r>
              <a:rPr lang="cs-CZ" dirty="0" smtClean="0"/>
              <a:t>např. </a:t>
            </a:r>
            <a:r>
              <a:rPr lang="cs-CZ" dirty="0" err="1" smtClean="0"/>
              <a:t>polyethylen</a:t>
            </a:r>
            <a:r>
              <a:rPr lang="cs-CZ" dirty="0" smtClean="0"/>
              <a:t>, polyvinylchlorid, polystyren,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plexisklo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Obr.č.2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commons.wikimedia.org/wiki/File:Foam_Peanuts.jpg</a:t>
            </a:r>
            <a:endParaRPr lang="cs-CZ" sz="800" dirty="0" smtClean="0"/>
          </a:p>
          <a:p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5106144" cy="3829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826498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reaktoplasty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jsou teplem tvrditelné plasty </a:t>
            </a:r>
          </a:p>
          <a:p>
            <a:r>
              <a:rPr lang="cs-CZ" dirty="0" smtClean="0"/>
              <a:t>při zahřívání nejprve měknou a po dalším zahřívání ztvrdnou a tento stav je již trvalý - dalším zahříváním je nelze znovu přivést do plastického stavu</a:t>
            </a:r>
          </a:p>
          <a:p>
            <a:r>
              <a:rPr lang="cs-CZ" dirty="0" smtClean="0"/>
              <a:t>výrobky z termoplastů vznikají nejčastěji lisováním práškovitých základních surovin při vyšší teplotě</a:t>
            </a:r>
          </a:p>
          <a:p>
            <a:endParaRPr lang="cs-CZ" dirty="0" smtClean="0"/>
          </a:p>
          <a:p>
            <a:r>
              <a:rPr lang="cs-CZ" dirty="0" smtClean="0"/>
              <a:t>např. bakelit, epoxidové pryskyřice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1.) Popiš jak vznikají plasty.</a:t>
            </a:r>
          </a:p>
          <a:p>
            <a:pPr marL="0" indent="0">
              <a:buNone/>
            </a:pPr>
            <a:r>
              <a:rPr lang="cs-CZ" dirty="0" smtClean="0"/>
              <a:t>2.) Vyjmenuj přednosti plastů.</a:t>
            </a:r>
          </a:p>
          <a:p>
            <a:pPr marL="0" indent="0">
              <a:buNone/>
            </a:pPr>
            <a:r>
              <a:rPr lang="cs-CZ" dirty="0" smtClean="0"/>
              <a:t>3.) Popiš vlastnosti termoplastů, uveď příklady.</a:t>
            </a:r>
          </a:p>
          <a:p>
            <a:pPr marL="0" indent="0">
              <a:buNone/>
            </a:pPr>
            <a:r>
              <a:rPr lang="cs-CZ" dirty="0" smtClean="0"/>
              <a:t>4.) Uveď v jaké </a:t>
            </a:r>
            <a:r>
              <a:rPr lang="cs-CZ" smtClean="0"/>
              <a:t>formě vyrábíme </a:t>
            </a:r>
            <a:r>
              <a:rPr lang="cs-CZ" dirty="0" smtClean="0"/>
              <a:t>plasty.</a:t>
            </a:r>
          </a:p>
          <a:p>
            <a:pPr marL="0" indent="0">
              <a:buNone/>
            </a:pPr>
            <a:r>
              <a:rPr lang="cs-CZ" dirty="0" smtClean="0"/>
              <a:t>5.) Jak likvidujeme plasty?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849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Pavel Beneš, CSc.: Chemie 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</TotalTime>
  <Words>441</Words>
  <Application>Microsoft Office PowerPoint</Application>
  <PresentationFormat>Předvádění na obrazovce (4:3)</PresentationFormat>
  <Paragraphs>124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přednosti plastů</vt:lpstr>
      <vt:lpstr>Snímek 10</vt:lpstr>
      <vt:lpstr>rozdělení</vt:lpstr>
      <vt:lpstr>termoplasty</vt:lpstr>
      <vt:lpstr>Snímek 13</vt:lpstr>
      <vt:lpstr>reaktoplasty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 (Proteiny)</dc:title>
  <dc:creator>Hajný</dc:creator>
  <cp:lastModifiedBy>Dum</cp:lastModifiedBy>
  <cp:revision>178</cp:revision>
  <dcterms:created xsi:type="dcterms:W3CDTF">2012-10-30T18:37:17Z</dcterms:created>
  <dcterms:modified xsi:type="dcterms:W3CDTF">2014-06-14T08:03:40Z</dcterms:modified>
</cp:coreProperties>
</file>