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70" r:id="rId3"/>
    <p:sldId id="258" r:id="rId4"/>
    <p:sldId id="261" r:id="rId5"/>
    <p:sldId id="263" r:id="rId6"/>
    <p:sldId id="264" r:id="rId7"/>
    <p:sldId id="269" r:id="rId8"/>
    <p:sldId id="262" r:id="rId9"/>
    <p:sldId id="265" r:id="rId10"/>
    <p:sldId id="266" r:id="rId11"/>
    <p:sldId id="267" r:id="rId12"/>
    <p:sldId id="268" r:id="rId13"/>
    <p:sldId id="259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6" autoAdjust="0"/>
    <p:restoredTop sz="94590" autoAdjust="0"/>
  </p:normalViewPr>
  <p:slideViewPr>
    <p:cSldViewPr>
      <p:cViewPr varScale="1">
        <p:scale>
          <a:sx n="110" d="100"/>
          <a:sy n="110" d="100"/>
        </p:scale>
        <p:origin x="1644" y="12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24" d="100"/>
        <a:sy n="124" d="100"/>
      </p:scale>
      <p:origin x="0" y="7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FE76E9-E101-40FF-B43E-320F9498949F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23844-9D9A-4B67-8089-E71EE0EF4D2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52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23844-9D9A-4B67-8089-E71EE0EF4D2C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5251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23844-9D9A-4B67-8089-E71EE0EF4D2C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1513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86E2A33-A797-40D5-9516-1F9B8F7D6A74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42F2E98-8319-4615-9133-349DD3992F6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5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3.png"/><Relationship Id="rId5" Type="http://schemas.microsoft.com/office/2007/relationships/hdphoto" Target="../media/hdphoto4.wdp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65305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411338"/>
              </p:ext>
            </p:extLst>
          </p:nvPr>
        </p:nvGraphicFramePr>
        <p:xfrm>
          <a:off x="280869" y="1916833"/>
          <a:ext cx="8567737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160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CUT.0514.1C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charakteristikou slaných a sýrových těst a výrobky z nich. 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Slané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těsto, sýrové těsto, slané sýrové tyčinky, 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slané pečivo.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3" name="Nadpis 12"/>
          <p:cNvSpPr>
            <a:spLocks noGrp="1"/>
          </p:cNvSpPr>
          <p:nvPr>
            <p:ph type="title" idx="4294967295"/>
          </p:nvPr>
        </p:nvSpPr>
        <p:spPr>
          <a:xfrm>
            <a:off x="0" y="1411288"/>
            <a:ext cx="8806656" cy="505544"/>
          </a:xfrm>
        </p:spPr>
        <p:txBody>
          <a:bodyPr/>
          <a:lstStyle/>
          <a:p>
            <a:pPr lvl="0"/>
            <a:r>
              <a:rPr lang="cs-CZ" sz="2400" b="1" dirty="0">
                <a:solidFill>
                  <a:schemeClr val="tx1"/>
                </a:solidFill>
                <a:latin typeface="Book Antiqua" pitchFamily="18" charset="0"/>
              </a:rPr>
              <a:t>Cukrářské technologie – pevná těsta a linecké těsto třené </a:t>
            </a:r>
            <a:endParaRPr lang="cs-CZ" sz="2400" dirty="0">
              <a:solidFill>
                <a:schemeClr val="tx1"/>
              </a:solidFill>
              <a:latin typeface="Book Antiqua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116632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34122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3340" y="3789039"/>
            <a:ext cx="7637131" cy="2232249"/>
          </a:xfrm>
        </p:spPr>
        <p:txBody>
          <a:bodyPr/>
          <a:lstStyle/>
          <a:p>
            <a:r>
              <a:rPr lang="cs-CZ" b="1" dirty="0">
                <a:solidFill>
                  <a:schemeClr val="accent6">
                    <a:lumMod val="20000"/>
                    <a:lumOff val="80000"/>
                  </a:schemeClr>
                </a:solidFill>
                <a:effectLst/>
              </a:rPr>
              <a:t>14. Slané a sýrové těsto, výrobky, vady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63798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Charakteristika </a:t>
            </a:r>
            <a:r>
              <a:rPr lang="cs-CZ" dirty="0"/>
              <a:t>slaných </a:t>
            </a:r>
            <a:r>
              <a:rPr lang="cs-CZ" dirty="0" smtClean="0"/>
              <a:t>těst</a:t>
            </a:r>
          </a:p>
          <a:p>
            <a:pPr marL="457200" indent="-457200">
              <a:buAutoNum type="arabicPeriod"/>
            </a:pPr>
            <a:r>
              <a:rPr lang="cs-CZ" dirty="0" smtClean="0"/>
              <a:t>Kypření slaných těst</a:t>
            </a:r>
          </a:p>
          <a:p>
            <a:pPr marL="457200" indent="-457200">
              <a:buAutoNum type="arabicPeriod"/>
            </a:pPr>
            <a:r>
              <a:rPr lang="cs-CZ" dirty="0" smtClean="0"/>
              <a:t>Zadělání a zpracování slaných těst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Technologické schéma - strojová výroba slaného těsta </a:t>
            </a: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Slané, sýrové těsto</a:t>
            </a:r>
          </a:p>
          <a:p>
            <a:pPr marL="457200" indent="-457200">
              <a:buAutoNum type="arabicPeriod"/>
            </a:pPr>
            <a:r>
              <a:rPr lang="cs-CZ" dirty="0"/>
              <a:t>Výrobky ze slaného a sýrového </a:t>
            </a:r>
            <a:r>
              <a:rPr lang="cs-CZ" dirty="0" smtClean="0"/>
              <a:t>těsta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dirty="0"/>
              <a:t>Vady slaných a sýrových </a:t>
            </a:r>
            <a:r>
              <a:rPr lang="cs-CZ" dirty="0" smtClean="0"/>
              <a:t>těst, výrobků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dirty="0" smtClean="0"/>
              <a:t>Kontrolní otázky</a:t>
            </a:r>
          </a:p>
          <a:p>
            <a:pPr marL="457200" indent="-457200">
              <a:buFont typeface="Wingdings" pitchFamily="2" charset="2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Seznam použité literatury a zdrojů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7161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Charakteristika slaných těst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Polotovar je středně pružný, hladký, na povrchu nesmí být oschlý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Těsto je stejnorodé, světle žluté až bílé barvy.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Při rozvalování v krajích ani v ploše nepraská.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6" y="2751932"/>
            <a:ext cx="3792001" cy="2844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68731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Kypření slaných těst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4174232" cy="3877056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cs-CZ" sz="2800" dirty="0" smtClean="0"/>
              <a:t>Do </a:t>
            </a:r>
            <a:r>
              <a:rPr lang="cs-CZ" sz="2800" dirty="0"/>
              <a:t>slaných těst obsahujících větší množství tuku je nutné pro zkypření přidávat kypřicí </a:t>
            </a:r>
            <a:r>
              <a:rPr lang="cs-CZ" sz="2800" dirty="0" smtClean="0"/>
              <a:t>prostředky - </a:t>
            </a:r>
            <a:r>
              <a:rPr lang="cs-CZ" sz="2800" dirty="0"/>
              <a:t>kypřicí </a:t>
            </a:r>
            <a:r>
              <a:rPr lang="cs-CZ" sz="2800" dirty="0" smtClean="0"/>
              <a:t>prášek</a:t>
            </a:r>
            <a:r>
              <a:rPr lang="cs-CZ" sz="2800" dirty="0"/>
              <a:t> </a:t>
            </a:r>
            <a:r>
              <a:rPr lang="cs-CZ" sz="2800" dirty="0" smtClean="0"/>
              <a:t>a hydrogenuhličitan </a:t>
            </a:r>
            <a:r>
              <a:rPr lang="cs-CZ" sz="2800" dirty="0"/>
              <a:t>amonný (amonium</a:t>
            </a:r>
            <a:r>
              <a:rPr lang="cs-CZ" sz="2800" dirty="0" smtClean="0"/>
              <a:t>). 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pPr marL="0" indent="0" algn="just">
              <a:buNone/>
            </a:pPr>
            <a:r>
              <a:rPr lang="cs-CZ" sz="2800" dirty="0" smtClean="0"/>
              <a:t>Kypřicí prostředky </a:t>
            </a:r>
            <a:r>
              <a:rPr lang="cs-CZ" sz="2800" dirty="0"/>
              <a:t>je </a:t>
            </a:r>
            <a:r>
              <a:rPr lang="cs-CZ" sz="2800" dirty="0" smtClean="0"/>
              <a:t>třeba používat v </a:t>
            </a:r>
            <a:r>
              <a:rPr lang="cs-CZ" sz="2800" dirty="0"/>
              <a:t>předepsaném množství, neboť při </a:t>
            </a:r>
            <a:r>
              <a:rPr lang="cs-CZ" sz="2800" dirty="0" smtClean="0"/>
              <a:t>použití vyšší dávky má </a:t>
            </a:r>
            <a:r>
              <a:rPr lang="cs-CZ" sz="2800" dirty="0"/>
              <a:t>hotový výrobek nepříjemnou alkalickou příchuť.</a:t>
            </a:r>
            <a:endParaRPr lang="cs-CZ" sz="2800" b="1" dirty="0"/>
          </a:p>
          <a:p>
            <a:pPr algn="just"/>
            <a:endParaRPr lang="cs-CZ" sz="2800" dirty="0" smtClean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7" y="2492896"/>
            <a:ext cx="3372618" cy="311177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32516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2800" dirty="0"/>
              <a:t>Při zadělávání je nutné kypřicí </a:t>
            </a:r>
            <a:r>
              <a:rPr lang="cs-CZ" sz="2800" dirty="0" smtClean="0"/>
              <a:t>prostředky </a:t>
            </a:r>
            <a:r>
              <a:rPr lang="cs-CZ" sz="2800" dirty="0"/>
              <a:t>v mouce dobře rozptýlit, aby kypření v těstě probíhalo rovnoměrně. </a:t>
            </a:r>
            <a:endParaRPr lang="cs-CZ" sz="2800" dirty="0" smtClean="0"/>
          </a:p>
          <a:p>
            <a:pPr marL="0" indent="0" algn="just">
              <a:buNone/>
            </a:pPr>
            <a:endParaRPr lang="cs-CZ" sz="2800" b="1" dirty="0"/>
          </a:p>
          <a:p>
            <a:pPr marL="0" indent="0" algn="just">
              <a:buNone/>
            </a:pPr>
            <a:r>
              <a:rPr lang="cs-CZ" sz="2800" dirty="0" smtClean="0"/>
              <a:t>Těsto </a:t>
            </a:r>
            <a:r>
              <a:rPr lang="cs-CZ" sz="2800" dirty="0"/>
              <a:t>se musí zpracovat v den zadělání, aby kypřidla neztratila svou kypřicí mohutnost</a:t>
            </a:r>
            <a:r>
              <a:rPr lang="cs-CZ" sz="2800" dirty="0" smtClean="0"/>
              <a:t>. Navíc při </a:t>
            </a:r>
            <a:r>
              <a:rPr lang="cs-CZ" sz="2800" dirty="0"/>
              <a:t>skladování syrového těsta může dojít k částečnému zmýdelnění tuků a pečivo má pak po upečení nepříjemnou chuť</a:t>
            </a:r>
            <a:r>
              <a:rPr lang="cs-CZ" sz="2800" dirty="0" smtClean="0"/>
              <a:t>.</a:t>
            </a:r>
          </a:p>
          <a:p>
            <a:pPr marL="0" indent="0" algn="just">
              <a:buNone/>
            </a:pPr>
            <a:endParaRPr lang="cs-CZ" sz="28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Zadělání a zpracování slaných těst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61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67544" y="332656"/>
            <a:ext cx="8219256" cy="105198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2800" dirty="0" smtClean="0">
                <a:solidFill>
                  <a:schemeClr val="accent1"/>
                </a:solidFill>
              </a:rPr>
              <a:t>4. Technologické schéma - strojová výroba slaného těsta 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66" t="2541" r="1421" b="3115"/>
          <a:stretch/>
        </p:blipFill>
        <p:spPr bwMode="auto">
          <a:xfrm>
            <a:off x="467544" y="1628800"/>
            <a:ext cx="8208912" cy="4536504"/>
          </a:xfrm>
          <a:prstGeom prst="rect">
            <a:avLst/>
          </a:prstGeom>
          <a:noFill/>
          <a:ln w="317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995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5</a:t>
            </a:r>
            <a:r>
              <a:rPr lang="cs-CZ" dirty="0" smtClean="0"/>
              <a:t>. Slané sýrové těsto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dirty="0" smtClean="0"/>
              <a:t>Slané </a:t>
            </a:r>
            <a:r>
              <a:rPr lang="cs-CZ" sz="2800" dirty="0"/>
              <a:t>těsto tvoří základ pro výrobu sýrového </a:t>
            </a:r>
            <a:r>
              <a:rPr lang="cs-CZ" sz="2800" dirty="0" smtClean="0"/>
              <a:t>těsta. 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 algn="ctr">
              <a:buNone/>
            </a:pPr>
            <a:r>
              <a:rPr lang="cs-CZ" sz="2800" dirty="0" smtClean="0"/>
              <a:t>Do slaného těsta </a:t>
            </a:r>
            <a:r>
              <a:rPr lang="cs-CZ" sz="2800" dirty="0"/>
              <a:t>je přidán tvrdý strouhaný sýr.</a:t>
            </a:r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5025" y="2751932"/>
            <a:ext cx="3803650" cy="285273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5142002" y="2195572"/>
            <a:ext cx="22381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Tvrdý strouhaný sýr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6319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0" y="2492896"/>
            <a:ext cx="8280920" cy="356125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800" b="1" dirty="0" smtClean="0"/>
              <a:t>Slané </a:t>
            </a:r>
            <a:r>
              <a:rPr lang="cs-CZ" sz="2800" b="1" dirty="0"/>
              <a:t>sýrové </a:t>
            </a:r>
            <a:r>
              <a:rPr lang="cs-CZ" sz="2800" b="1" dirty="0" smtClean="0"/>
              <a:t>tyčinky</a:t>
            </a:r>
          </a:p>
          <a:p>
            <a:pPr marL="0" indent="0" algn="ctr">
              <a:buNone/>
            </a:pPr>
            <a:endParaRPr lang="cs-CZ" sz="2800" b="1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mají trvanlivější charakter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jsou křehké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na </a:t>
            </a:r>
            <a:r>
              <a:rPr lang="cs-CZ" sz="2800" dirty="0"/>
              <a:t>lomu mají stejnorodou, vaječně žlutou </a:t>
            </a:r>
            <a:r>
              <a:rPr lang="cs-CZ" sz="2800" dirty="0" smtClean="0"/>
              <a:t>barvu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/>
              <a:t>v</a:t>
            </a:r>
            <a:r>
              <a:rPr lang="cs-CZ" sz="2800" dirty="0" smtClean="0"/>
              <a:t>yznačují </a:t>
            </a:r>
            <a:r>
              <a:rPr lang="cs-CZ" sz="2800" dirty="0"/>
              <a:t>se jemnou, mírně slanou chutí s příchutí sýra a kmínu a jemnou </a:t>
            </a:r>
            <a:r>
              <a:rPr lang="cs-CZ" sz="2800" dirty="0" smtClean="0"/>
              <a:t>vůní.</a:t>
            </a:r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562700"/>
          </a:xfrm>
        </p:spPr>
        <p:txBody>
          <a:bodyPr/>
          <a:lstStyle/>
          <a:p>
            <a:r>
              <a:rPr lang="cs-CZ" dirty="0"/>
              <a:t>6</a:t>
            </a:r>
            <a:r>
              <a:rPr lang="cs-CZ" dirty="0" smtClean="0"/>
              <a:t>. </a:t>
            </a:r>
            <a:r>
              <a:rPr lang="cs-CZ" dirty="0"/>
              <a:t>Výrobky ze slaného a sýrového </a:t>
            </a:r>
            <a:r>
              <a:rPr lang="cs-CZ" dirty="0" smtClean="0"/>
              <a:t>těsta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0058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788024" y="1678195"/>
            <a:ext cx="3240360" cy="1174741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Slané sýrové </a:t>
            </a:r>
            <a:r>
              <a:rPr lang="cs-CZ" b="1" dirty="0" smtClean="0">
                <a:solidFill>
                  <a:schemeClr val="tx1"/>
                </a:solidFill>
              </a:rPr>
              <a:t>tyčinky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755576" y="4509120"/>
            <a:ext cx="8064896" cy="1944216"/>
          </a:xfrm>
        </p:spPr>
        <p:txBody>
          <a:bodyPr>
            <a:noAutofit/>
          </a:bodyPr>
          <a:lstStyle/>
          <a:p>
            <a:pPr algn="just"/>
            <a:r>
              <a:rPr lang="cs-CZ" sz="2800" dirty="0"/>
              <a:t>Tyčinky mají obdélníkový tvar, žlutohnědou barvu, na povrchu jsou rovnoměrně posypány sýrem, kmínem a solí. Výrobek se prodává volně </a:t>
            </a:r>
            <a:r>
              <a:rPr lang="cs-CZ" sz="2800" dirty="0" smtClean="0"/>
              <a:t>ložený</a:t>
            </a:r>
            <a:r>
              <a:rPr lang="cs-CZ" sz="2800" dirty="0"/>
              <a:t>.</a:t>
            </a:r>
            <a:endParaRPr lang="cs-CZ" sz="2800" b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69" t="14103" r="20680" b="24542"/>
          <a:stretch/>
        </p:blipFill>
        <p:spPr>
          <a:xfrm>
            <a:off x="1259632" y="1855694"/>
            <a:ext cx="2880319" cy="21493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798841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842620"/>
          </a:xfrm>
        </p:spPr>
        <p:txBody>
          <a:bodyPr/>
          <a:lstStyle/>
          <a:p>
            <a:r>
              <a:rPr lang="cs-CZ" sz="4800" dirty="0" smtClean="0"/>
              <a:t>Výrobky </a:t>
            </a:r>
            <a:r>
              <a:rPr lang="cs-CZ" sz="4800" dirty="0"/>
              <a:t>ze slaného a sýrového </a:t>
            </a:r>
            <a:r>
              <a:rPr lang="cs-CZ" sz="4800" dirty="0" smtClean="0"/>
              <a:t>těsta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539552" y="2204864"/>
            <a:ext cx="8208912" cy="2088232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b="1" dirty="0"/>
              <a:t>Slané </a:t>
            </a:r>
            <a:r>
              <a:rPr lang="cs-CZ" b="1" dirty="0" smtClean="0"/>
              <a:t>pečivo</a:t>
            </a:r>
          </a:p>
          <a:p>
            <a:pPr marL="0" indent="0" algn="ctr">
              <a:buNone/>
            </a:pPr>
            <a:endParaRPr lang="cs-CZ" b="1" dirty="0"/>
          </a:p>
          <a:p>
            <a:pPr marL="0" indent="0" algn="ctr">
              <a:buNone/>
            </a:pPr>
            <a:r>
              <a:rPr lang="cs-CZ" dirty="0" smtClean="0"/>
              <a:t>Připravuje se ze </a:t>
            </a:r>
            <a:r>
              <a:rPr lang="cs-CZ" dirty="0"/>
              <a:t>stejného těsta jako slané sýrové </a:t>
            </a:r>
            <a:r>
              <a:rPr lang="cs-CZ" dirty="0" smtClean="0"/>
              <a:t>tyčinky.</a:t>
            </a:r>
            <a:r>
              <a:rPr lang="cs-CZ" b="1" dirty="0"/>
              <a:t> </a:t>
            </a:r>
            <a:endParaRPr lang="cs-CZ" b="1" dirty="0" smtClean="0"/>
          </a:p>
          <a:p>
            <a:pPr marL="0" indent="0" algn="just">
              <a:buNone/>
            </a:pPr>
            <a:endParaRPr lang="cs-CZ" b="1" dirty="0"/>
          </a:p>
          <a:p>
            <a:pPr marL="0" indent="0" algn="just">
              <a:buNone/>
            </a:pPr>
            <a:r>
              <a:rPr lang="cs-CZ" dirty="0" smtClean="0"/>
              <a:t>Rozdíl </a:t>
            </a:r>
            <a:r>
              <a:rPr lang="cs-CZ" dirty="0"/>
              <a:t>ve výrobě spočívá v tom, že se vyválený plát po potření žloutky posype pouze solí a kmínem. Po </a:t>
            </a:r>
            <a:r>
              <a:rPr lang="cs-CZ" dirty="0" smtClean="0"/>
              <a:t>zaschnutí </a:t>
            </a:r>
            <a:r>
              <a:rPr lang="cs-CZ" dirty="0"/>
              <a:t>žloutku se vypichovačem vykrajují různé tvary, které se pečou na čistém plechu při teplotě 220°C.</a:t>
            </a:r>
            <a:endParaRPr lang="cs-CZ" b="1" dirty="0"/>
          </a:p>
          <a:p>
            <a:pPr marL="0" indent="0" algn="just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5876" y="4836405"/>
            <a:ext cx="2376264" cy="16561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827969"/>
            <a:ext cx="2298289" cy="16561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869160"/>
            <a:ext cx="2376264" cy="159067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444208" y="4293096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Sypané mákem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55876" y="4293096"/>
            <a:ext cx="2700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Sypané sezamem a lnem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4293096"/>
            <a:ext cx="3204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0070C0"/>
                </a:solidFill>
              </a:rPr>
              <a:t>Pečivo sypané solí a </a:t>
            </a:r>
            <a:r>
              <a:rPr lang="cs-CZ" dirty="0" smtClean="0">
                <a:solidFill>
                  <a:srgbClr val="0070C0"/>
                </a:solidFill>
              </a:rPr>
              <a:t>kmínem</a:t>
            </a:r>
            <a:endParaRPr lang="cs-CZ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73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2564904"/>
            <a:ext cx="8049217" cy="3561258"/>
          </a:xfrm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Vady jsou </a:t>
            </a:r>
            <a:r>
              <a:rPr lang="cs-CZ" dirty="0"/>
              <a:t>ve většině případů stejné jako u těst lineckých. </a:t>
            </a:r>
            <a:endParaRPr lang="cs-CZ" dirty="0" smtClean="0"/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dirty="0" smtClean="0"/>
              <a:t>U </a:t>
            </a:r>
            <a:r>
              <a:rPr lang="cs-CZ" dirty="0"/>
              <a:t>slaného těsta dochází ke stahování, a to jak při vyvalování, tak i při </a:t>
            </a:r>
            <a:r>
              <a:rPr lang="cs-CZ" dirty="0" smtClean="0"/>
              <a:t>pečení. </a:t>
            </a:r>
            <a:r>
              <a:rPr lang="cs-CZ" dirty="0"/>
              <a:t>Ke stahování těsta dochází, míchá-li se těsto delší dobu nebo nechá-li se odležet až do druhého dne</a:t>
            </a:r>
            <a:r>
              <a:rPr lang="cs-CZ" dirty="0" smtClean="0"/>
              <a:t>.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562700"/>
          </a:xfrm>
        </p:spPr>
        <p:txBody>
          <a:bodyPr/>
          <a:lstStyle/>
          <a:p>
            <a:r>
              <a:rPr lang="cs-CZ" dirty="0"/>
              <a:t>7</a:t>
            </a:r>
            <a:r>
              <a:rPr lang="cs-CZ" dirty="0" smtClean="0"/>
              <a:t>. </a:t>
            </a:r>
            <a:r>
              <a:rPr lang="cs-CZ" dirty="0"/>
              <a:t>Vady </a:t>
            </a:r>
            <a:r>
              <a:rPr lang="cs-CZ" dirty="0" smtClean="0"/>
              <a:t>slaných </a:t>
            </a:r>
            <a:r>
              <a:rPr lang="cs-CZ" dirty="0"/>
              <a:t>a </a:t>
            </a:r>
            <a:r>
              <a:rPr lang="cs-CZ" dirty="0" smtClean="0"/>
              <a:t>sýrových těst, výrobků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7461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Jaké prostředky používáme ke kypření </a:t>
            </a:r>
            <a:r>
              <a:rPr lang="cs-CZ" dirty="0"/>
              <a:t>slaných </a:t>
            </a:r>
            <a:r>
              <a:rPr lang="cs-CZ" dirty="0" smtClean="0"/>
              <a:t>těst?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 zaděláme a zpracujeme slané těsto?</a:t>
            </a:r>
          </a:p>
          <a:p>
            <a:pPr marL="457200" indent="-457200">
              <a:buAutoNum type="arabicPeriod"/>
            </a:pPr>
            <a:r>
              <a:rPr lang="cs-CZ" dirty="0"/>
              <a:t>C</a:t>
            </a:r>
            <a:r>
              <a:rPr lang="cs-CZ" dirty="0" smtClean="0"/>
              <a:t>o je příčinou stahování slaného </a:t>
            </a:r>
            <a:r>
              <a:rPr lang="cs-CZ" dirty="0"/>
              <a:t>a </a:t>
            </a:r>
            <a:r>
              <a:rPr lang="cs-CZ" dirty="0" smtClean="0"/>
              <a:t>sýrového těsta?</a:t>
            </a:r>
            <a:endParaRPr lang="cs-CZ" dirty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8</a:t>
            </a:r>
            <a:r>
              <a:rPr lang="cs-CZ" dirty="0" smtClean="0"/>
              <a:t>. Kontrolní otázky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995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>
                <a:solidFill>
                  <a:schemeClr val="tx1"/>
                </a:solidFill>
              </a:rPr>
              <a:t>Obrázky - vlastní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8275998" cy="1054250"/>
          </a:xfrm>
        </p:spPr>
        <p:txBody>
          <a:bodyPr/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. Seznam </a:t>
            </a:r>
            <a:r>
              <a:rPr lang="cs-CZ" sz="3200" b="1" dirty="0"/>
              <a:t>použité literatury a </a:t>
            </a:r>
            <a:r>
              <a:rPr lang="cs-CZ" sz="3200" b="1" dirty="0" smtClean="0"/>
              <a:t>zdrojů: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16400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188</TotalTime>
  <Words>637</Words>
  <Application>Microsoft Office PowerPoint</Application>
  <PresentationFormat>Předvádění na obrazovce (4:3)</PresentationFormat>
  <Paragraphs>98</Paragraphs>
  <Slides>14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24" baseType="lpstr">
      <vt:lpstr>Arial Unicode MS</vt:lpstr>
      <vt:lpstr>Arial</vt:lpstr>
      <vt:lpstr>Arial CE</vt:lpstr>
      <vt:lpstr>Book Antiqua</vt:lpstr>
      <vt:lpstr>Calibri</vt:lpstr>
      <vt:lpstr>Georgia</vt:lpstr>
      <vt:lpstr>Tahoma</vt:lpstr>
      <vt:lpstr>Times New Roman</vt:lpstr>
      <vt:lpstr>Wingdings</vt:lpstr>
      <vt:lpstr>Tvrdý obal</vt:lpstr>
      <vt:lpstr>Cukrářské technologie – pevná těsta a linecké těsto třené </vt:lpstr>
      <vt:lpstr>14. Slané a sýrové těsto, výrobky, vady</vt:lpstr>
      <vt:lpstr>Osnova</vt:lpstr>
      <vt:lpstr>1. Charakteristika slaných těst</vt:lpstr>
      <vt:lpstr>2. Kypření slaných těst</vt:lpstr>
      <vt:lpstr>3. Zadělání a zpracování slaných těst</vt:lpstr>
      <vt:lpstr>Prezentace aplikace PowerPoint</vt:lpstr>
      <vt:lpstr>5. Slané sýrové těsto</vt:lpstr>
      <vt:lpstr>6. Výrobky ze slaného a sýrového těsta </vt:lpstr>
      <vt:lpstr>Slané sýrové tyčinky</vt:lpstr>
      <vt:lpstr>Výrobky ze slaného a sýrového těsta</vt:lpstr>
      <vt:lpstr>7. Vady slaných a sýrových těst, výrobků </vt:lpstr>
      <vt:lpstr>8. Kontrolní otázky</vt:lpstr>
      <vt:lpstr>9. Seznam použité literatury a zdrojů: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14. Slané těsto, výrobky</dc:title>
  <dc:creator>Eva</dc:creator>
  <cp:lastModifiedBy>Zdeněk Laski</cp:lastModifiedBy>
  <cp:revision>31</cp:revision>
  <dcterms:created xsi:type="dcterms:W3CDTF">2013-03-17T15:30:55Z</dcterms:created>
  <dcterms:modified xsi:type="dcterms:W3CDTF">2014-06-04T16:33:38Z</dcterms:modified>
</cp:coreProperties>
</file>