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312" r:id="rId2"/>
    <p:sldId id="290" r:id="rId3"/>
    <p:sldId id="291" r:id="rId4"/>
    <p:sldId id="292" r:id="rId5"/>
    <p:sldId id="293" r:id="rId6"/>
    <p:sldId id="309" r:id="rId7"/>
    <p:sldId id="297" r:id="rId8"/>
    <p:sldId id="298" r:id="rId9"/>
    <p:sldId id="310" r:id="rId10"/>
    <p:sldId id="311" r:id="rId11"/>
    <p:sldId id="313" r:id="rId1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631" autoAdjust="0"/>
    <p:restoredTop sz="94660"/>
  </p:normalViewPr>
  <p:slideViewPr>
    <p:cSldViewPr>
      <p:cViewPr varScale="1">
        <p:scale>
          <a:sx n="99" d="100"/>
          <a:sy n="99" d="100"/>
        </p:scale>
        <p:origin x="-58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11D09F-E312-4B69-A84F-3B0FA6FBD6D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95D4BE6-CEED-4680-820E-E6DB21453B4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E05BDA9-5115-4627-90CA-021F49AEC8E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D2F374-18C9-4F07-948C-4C11D949373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A4FEC6-BFC0-4BE6-87B0-5E14ED9ACCD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95782C-D88E-45F3-8541-FD456419A3C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F9E95B6-01F4-420E-B4E8-693BD3FFFBB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6440B31-A79C-4047-B2E9-38BB3C66DDC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63182F6-847A-4608-9EB2-62F6D1D15EF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DEFDE8E-AA9A-48A4-B1C4-69204272A3C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E5C3D96-DB23-41D5-A1F1-1B09637A183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3209B3B-72DD-4003-89A6-3B2D3AAC7FE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636A2-3180-47FE-80A4-5A6F3099D4F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0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142DB67C-B601-43E3-9DC0-109358D8B41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58" r:id="rId1"/>
    <p:sldLayoutId id="2147483846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  <p:sldLayoutId id="2147483856" r:id="rId12"/>
    <p:sldLayoutId id="2147483857" r:id="rId13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erbatim_diskette_(2)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D-ROM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VD-RAM_FUJIFILM_Disc-removalble_With_cartridge-locking-pin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lu-ray_disc_(BD-RE)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mation_products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lash_memory_cards_size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oshiba_1_TB_External_USB_Hard_Drive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4663" y="2205038"/>
          <a:ext cx="8194675" cy="3721097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523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a služeb Kroměříž</a:t>
                      </a: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Laski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645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INF.0708.1S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síť,  internet</a:t>
                      </a: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Záznamová media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 seznamuje žáky s druhy, kapacitou a použitím záznamových médii, v informatice.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Disketa, CD, DVD,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Blue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Ray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 disky, USB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flash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ahoma" pitchFamily="34" charset="0"/>
                          <a:ea typeface="Calibri" pitchFamily="34" charset="0"/>
                          <a:cs typeface="Times New Roman" pitchFamily="18" charset="0"/>
                        </a:rPr>
                        <a:t>Compact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ahoma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ahoma" pitchFamily="34" charset="0"/>
                          <a:ea typeface="Calibri" pitchFamily="34" charset="0"/>
                          <a:cs typeface="Times New Roman" pitchFamily="18" charset="0"/>
                        </a:rPr>
                        <a:t>flash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ahoma" pitchFamily="34" charset="0"/>
                          <a:ea typeface="Calibri" pitchFamily="34" charset="0"/>
                          <a:cs typeface="Times New Roman" pitchFamily="18" charset="0"/>
                        </a:rPr>
                        <a:t>, přenosný HDD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8" marB="210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3125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INFORMATIKA – záznamová media</a:t>
            </a:r>
          </a:p>
        </p:txBody>
      </p:sp>
      <p:pic>
        <p:nvPicPr>
          <p:cNvPr id="3126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280988"/>
            <a:ext cx="5394325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292417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solidFill>
                  <a:srgbClr val="FFC000"/>
                </a:solidFill>
              </a:rPr>
              <a:t>Záznamová media - přenosná</a:t>
            </a:r>
            <a:br>
              <a:rPr lang="cs-CZ" sz="4000" dirty="0" smtClean="0">
                <a:solidFill>
                  <a:srgbClr val="FFC000"/>
                </a:solidFill>
              </a:rPr>
            </a:br>
            <a:endParaRPr lang="cs-CZ" sz="4000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Disketa</a:t>
            </a:r>
          </a:p>
        </p:txBody>
      </p:sp>
      <p:sp>
        <p:nvSpPr>
          <p:cNvPr id="98308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Malá kapacita – 1,44 MB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8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Dnes se nepoužívá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/>
          </a:p>
        </p:txBody>
      </p:sp>
      <p:sp>
        <p:nvSpPr>
          <p:cNvPr id="5124" name="Obdélník 1"/>
          <p:cNvSpPr>
            <a:spLocks noChangeArrowheads="1"/>
          </p:cNvSpPr>
          <p:nvPr/>
        </p:nvSpPr>
        <p:spPr bwMode="auto">
          <a:xfrm>
            <a:off x="107950" y="115888"/>
            <a:ext cx="26463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Záznamová media - přenosná</a:t>
            </a:r>
            <a:endParaRPr lang="cs-CZ" altLang="cs-CZ" sz="1400"/>
          </a:p>
        </p:txBody>
      </p:sp>
      <p:pic>
        <p:nvPicPr>
          <p:cNvPr id="5125" name="Picture 6" descr="File:Verbatim diskette (2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5600" y="2492375"/>
            <a:ext cx="3186113" cy="319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6" name="TextovéPole 1"/>
          <p:cNvSpPr txBox="1">
            <a:spLocks noChangeArrowheads="1"/>
          </p:cNvSpPr>
          <p:nvPr/>
        </p:nvSpPr>
        <p:spPr bwMode="auto">
          <a:xfrm>
            <a:off x="4932363" y="5935663"/>
            <a:ext cx="33845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http://commons.wikimedia.org/wiki/File:Verbatim_diskette_(2).jpg</a:t>
            </a:r>
            <a:endParaRPr lang="cs-CZ" altLang="cs-CZ" sz="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CD  (</a:t>
            </a:r>
            <a:r>
              <a:rPr lang="cs-CZ" sz="3600" dirty="0" err="1" smtClean="0"/>
              <a:t>Compact</a:t>
            </a:r>
            <a:r>
              <a:rPr lang="cs-CZ" sz="3600" dirty="0" smtClean="0"/>
              <a:t> </a:t>
            </a:r>
            <a:r>
              <a:rPr lang="cs-CZ" sz="3600" dirty="0" err="1" smtClean="0"/>
              <a:t>Disc</a:t>
            </a:r>
            <a:r>
              <a:rPr lang="cs-CZ" sz="3600" dirty="0" smtClean="0"/>
              <a:t>) </a:t>
            </a:r>
          </a:p>
        </p:txBody>
      </p:sp>
      <p:sp>
        <p:nvSpPr>
          <p:cNvPr id="9933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Media jsou pokryta </a:t>
            </a:r>
            <a:r>
              <a:rPr lang="cs-CZ" sz="2000" dirty="0" err="1" smtClean="0"/>
              <a:t>světloreflexní</a:t>
            </a:r>
            <a:r>
              <a:rPr lang="cs-CZ" sz="2000" dirty="0" smtClean="0"/>
              <a:t> </a:t>
            </a:r>
            <a:r>
              <a:rPr lang="cs-CZ" sz="2000" dirty="0" err="1" smtClean="0"/>
              <a:t>vrstvou.Ukládání</a:t>
            </a:r>
            <a:r>
              <a:rPr lang="cs-CZ" sz="2000" dirty="0" smtClean="0"/>
              <a:t> dat se provádí do spirály,  data jsou uložena jako posloupnost </a:t>
            </a:r>
            <a:r>
              <a:rPr lang="cs-CZ" sz="2000" dirty="0" err="1" smtClean="0"/>
              <a:t>pitů</a:t>
            </a:r>
            <a:r>
              <a:rPr lang="cs-CZ" sz="2000" dirty="0" smtClean="0"/>
              <a:t> (prohlubeň) a </a:t>
            </a:r>
            <a:r>
              <a:rPr lang="cs-CZ" sz="2000" dirty="0" err="1" smtClean="0"/>
              <a:t>landů</a:t>
            </a:r>
            <a:r>
              <a:rPr lang="cs-CZ" sz="2000" dirty="0" smtClean="0"/>
              <a:t> (vyvýšenina) Data poté čte laserový paprsek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Kapacita – až 800 MB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CD R - jedno vypálení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CD RW – možnost několika přepisování</a:t>
            </a:r>
          </a:p>
        </p:txBody>
      </p:sp>
      <p:sp>
        <p:nvSpPr>
          <p:cNvPr id="6148" name="Obdélník 4"/>
          <p:cNvSpPr>
            <a:spLocks noChangeArrowheads="1"/>
          </p:cNvSpPr>
          <p:nvPr/>
        </p:nvSpPr>
        <p:spPr bwMode="auto">
          <a:xfrm>
            <a:off x="107950" y="115888"/>
            <a:ext cx="26463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Záznamová media - přenosná</a:t>
            </a:r>
            <a:endParaRPr lang="cs-CZ" altLang="cs-CZ" sz="1400"/>
          </a:p>
        </p:txBody>
      </p:sp>
      <p:pic>
        <p:nvPicPr>
          <p:cNvPr id="6149" name="Picture 6" descr="File:CD-RO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1989138"/>
            <a:ext cx="3095625" cy="313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TextovéPole 1"/>
          <p:cNvSpPr txBox="1">
            <a:spLocks noChangeArrowheads="1"/>
          </p:cNvSpPr>
          <p:nvPr/>
        </p:nvSpPr>
        <p:spPr bwMode="auto">
          <a:xfrm>
            <a:off x="4932363" y="5935663"/>
            <a:ext cx="33845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http://commons.wikimedia.org/wiki/File:CD-ROM.jpg</a:t>
            </a:r>
            <a:endParaRPr lang="cs-CZ" altLang="cs-CZ" sz="8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DVD (Digital Video </a:t>
            </a:r>
            <a:r>
              <a:rPr lang="cs-CZ" sz="3600" dirty="0" err="1" smtClean="0"/>
              <a:t>Disc</a:t>
            </a:r>
            <a:r>
              <a:rPr lang="cs-CZ" sz="3600" dirty="0" smtClean="0"/>
              <a:t>)</a:t>
            </a:r>
          </a:p>
        </p:txBody>
      </p:sp>
      <p:sp>
        <p:nvSpPr>
          <p:cNvPr id="100361" name="Rectangle 9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Princip záznamu podobný jako u CD</a:t>
            </a:r>
          </a:p>
          <a:p>
            <a:pPr eaLnBrk="1" hangingPunct="1">
              <a:defRPr/>
            </a:pPr>
            <a:endParaRPr lang="cs-CZ" sz="2400" dirty="0" smtClean="0"/>
          </a:p>
          <a:p>
            <a:pPr eaLnBrk="1" hangingPunct="1">
              <a:defRPr/>
            </a:pPr>
            <a:r>
              <a:rPr lang="cs-CZ" sz="2400" dirty="0" smtClean="0"/>
              <a:t>Kapacita – 4,7 GB ( 17 GB)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eaLnBrk="1" hangingPunct="1">
              <a:defRPr/>
            </a:pPr>
            <a:r>
              <a:rPr lang="cs-CZ" sz="2400" dirty="0" smtClean="0"/>
              <a:t>Některé DVD umožňuje vypalování do dvou vrstev pod sebou na obě strany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</p:txBody>
      </p:sp>
      <p:sp>
        <p:nvSpPr>
          <p:cNvPr id="7172" name="Obdélník 4"/>
          <p:cNvSpPr>
            <a:spLocks noChangeArrowheads="1"/>
          </p:cNvSpPr>
          <p:nvPr/>
        </p:nvSpPr>
        <p:spPr bwMode="auto">
          <a:xfrm>
            <a:off x="107950" y="115888"/>
            <a:ext cx="26463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Záznamová media - přenosná</a:t>
            </a:r>
            <a:endParaRPr lang="cs-CZ" altLang="cs-CZ" sz="1400"/>
          </a:p>
        </p:txBody>
      </p:sp>
      <p:pic>
        <p:nvPicPr>
          <p:cNvPr id="7173" name="Picture 6" descr="File:DVD-RAM FUJIFILM Disc-removalble With cartridge-locking-p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1773238"/>
            <a:ext cx="3297238" cy="3563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4" name="TextovéPole 1"/>
          <p:cNvSpPr txBox="1">
            <a:spLocks noChangeArrowheads="1"/>
          </p:cNvSpPr>
          <p:nvPr/>
        </p:nvSpPr>
        <p:spPr bwMode="auto">
          <a:xfrm>
            <a:off x="4932363" y="5935663"/>
            <a:ext cx="33845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http://commons.wikimedia.org/wiki/File:DVD-RAM_FUJIFILM_Disc-removalble_With_cartridge-locking-pin.jpg</a:t>
            </a:r>
            <a:endParaRPr lang="cs-CZ" altLang="cs-CZ" sz="8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err="1" smtClean="0"/>
              <a:t>Blue</a:t>
            </a:r>
            <a:r>
              <a:rPr lang="cs-CZ" sz="3600" dirty="0" smtClean="0"/>
              <a:t> </a:t>
            </a:r>
            <a:r>
              <a:rPr lang="cs-CZ" sz="3600" dirty="0" err="1" smtClean="0"/>
              <a:t>Ray</a:t>
            </a:r>
            <a:r>
              <a:rPr lang="cs-CZ" sz="3600" dirty="0" smtClean="0"/>
              <a:t> disky</a:t>
            </a:r>
          </a:p>
        </p:txBody>
      </p:sp>
      <p:sp>
        <p:nvSpPr>
          <p:cNvPr id="8195" name="TextovéPole 5"/>
          <p:cNvSpPr txBox="1">
            <a:spLocks noChangeArrowheads="1"/>
          </p:cNvSpPr>
          <p:nvPr/>
        </p:nvSpPr>
        <p:spPr bwMode="auto">
          <a:xfrm>
            <a:off x="214313" y="1500188"/>
            <a:ext cx="20002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Zaměnitelné z CD, DVD</a:t>
            </a:r>
          </a:p>
        </p:txBody>
      </p:sp>
      <p:sp>
        <p:nvSpPr>
          <p:cNvPr id="8196" name="TextovéPole 6"/>
          <p:cNvSpPr txBox="1">
            <a:spLocks noChangeArrowheads="1"/>
          </p:cNvSpPr>
          <p:nvPr/>
        </p:nvSpPr>
        <p:spPr bwMode="auto">
          <a:xfrm>
            <a:off x="357188" y="2571750"/>
            <a:ext cx="31432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Kapacita  25 GB u jednostranného disku</a:t>
            </a:r>
          </a:p>
          <a:p>
            <a:pPr eaLnBrk="1" hangingPunct="1"/>
            <a:r>
              <a:rPr lang="cs-CZ" altLang="cs-CZ" sz="2400"/>
              <a:t>(50 GB)</a:t>
            </a:r>
          </a:p>
        </p:txBody>
      </p:sp>
      <p:sp>
        <p:nvSpPr>
          <p:cNvPr id="8197" name="TextovéPole 8"/>
          <p:cNvSpPr txBox="1">
            <a:spLocks noChangeArrowheads="1"/>
          </p:cNvSpPr>
          <p:nvPr/>
        </p:nvSpPr>
        <p:spPr bwMode="auto">
          <a:xfrm>
            <a:off x="357188" y="5286375"/>
            <a:ext cx="37861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HD-DVD – podobný formát jako BLUE-RAY, prosadil se jen velmi málo </a:t>
            </a:r>
          </a:p>
        </p:txBody>
      </p:sp>
      <p:sp>
        <p:nvSpPr>
          <p:cNvPr id="8198" name="Obdélník 8"/>
          <p:cNvSpPr>
            <a:spLocks noChangeArrowheads="1"/>
          </p:cNvSpPr>
          <p:nvPr/>
        </p:nvSpPr>
        <p:spPr bwMode="auto">
          <a:xfrm>
            <a:off x="107950" y="115888"/>
            <a:ext cx="26463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Záznamová media - přenosná</a:t>
            </a:r>
            <a:endParaRPr lang="cs-CZ" altLang="cs-CZ" sz="1400"/>
          </a:p>
        </p:txBody>
      </p:sp>
      <p:pic>
        <p:nvPicPr>
          <p:cNvPr id="8199" name="Picture 10" descr="File:Blu-ray disc (BD-RE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1700213"/>
            <a:ext cx="3505200" cy="331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0" name="TextovéPole 1"/>
          <p:cNvSpPr txBox="1">
            <a:spLocks noChangeArrowheads="1"/>
          </p:cNvSpPr>
          <p:nvPr/>
        </p:nvSpPr>
        <p:spPr bwMode="auto">
          <a:xfrm>
            <a:off x="4932363" y="5935663"/>
            <a:ext cx="33845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http://commons.wikimedia.org/wiki/File:Blu-ray_disc_(BD-RE).JPG</a:t>
            </a:r>
            <a:endParaRPr lang="cs-CZ" altLang="cs-CZ" sz="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USB </a:t>
            </a:r>
            <a:r>
              <a:rPr lang="cs-CZ" sz="3600" dirty="0" err="1" smtClean="0"/>
              <a:t>flash</a:t>
            </a:r>
            <a:r>
              <a:rPr lang="cs-CZ" sz="3600" dirty="0" smtClean="0"/>
              <a:t> disk</a:t>
            </a:r>
          </a:p>
        </p:txBody>
      </p:sp>
      <p:sp>
        <p:nvSpPr>
          <p:cNvPr id="11776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Nejrozšířenější paměťové medium</a:t>
            </a:r>
          </a:p>
          <a:p>
            <a:pPr eaLnBrk="1" hangingPunct="1">
              <a:defRPr/>
            </a:pPr>
            <a:r>
              <a:rPr lang="cs-CZ" sz="2800" dirty="0" smtClean="0"/>
              <a:t>Jednoduché připojení přes USB port</a:t>
            </a:r>
          </a:p>
        </p:txBody>
      </p:sp>
      <p:sp>
        <p:nvSpPr>
          <p:cNvPr id="9220" name="Obdélník 4"/>
          <p:cNvSpPr>
            <a:spLocks noChangeArrowheads="1"/>
          </p:cNvSpPr>
          <p:nvPr/>
        </p:nvSpPr>
        <p:spPr bwMode="auto">
          <a:xfrm>
            <a:off x="107950" y="115888"/>
            <a:ext cx="26463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Záznamová media - přenosná</a:t>
            </a:r>
            <a:endParaRPr lang="cs-CZ" altLang="cs-CZ" sz="1400"/>
          </a:p>
        </p:txBody>
      </p:sp>
      <p:pic>
        <p:nvPicPr>
          <p:cNvPr id="9221" name="Picture 6" descr="File:Imation produc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32288" y="2603500"/>
            <a:ext cx="4475162" cy="335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TextovéPole 1"/>
          <p:cNvSpPr txBox="1">
            <a:spLocks noChangeArrowheads="1"/>
          </p:cNvSpPr>
          <p:nvPr/>
        </p:nvSpPr>
        <p:spPr bwMode="auto">
          <a:xfrm>
            <a:off x="5003800" y="6118225"/>
            <a:ext cx="33845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http://commons.wikimedia.org/wiki/File:Imation_products.jpg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err="1"/>
              <a:t>C</a:t>
            </a:r>
            <a:r>
              <a:rPr lang="cs-CZ" sz="3600" dirty="0" err="1" smtClean="0"/>
              <a:t>ompact</a:t>
            </a:r>
            <a:r>
              <a:rPr lang="cs-CZ" sz="3600" dirty="0" smtClean="0"/>
              <a:t> </a:t>
            </a:r>
            <a:r>
              <a:rPr lang="cs-CZ" sz="3600" dirty="0" err="1" smtClean="0"/>
              <a:t>flash</a:t>
            </a:r>
            <a:endParaRPr lang="cs-CZ" sz="3600" dirty="0" smtClean="0"/>
          </a:p>
        </p:txBody>
      </p:sp>
      <p:sp>
        <p:nvSpPr>
          <p:cNvPr id="118788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Určená pro přenosná zařízení (fotoaparáty, notebooky..)</a:t>
            </a:r>
          </a:p>
        </p:txBody>
      </p:sp>
      <p:sp>
        <p:nvSpPr>
          <p:cNvPr id="10244" name="Obdélník 4"/>
          <p:cNvSpPr>
            <a:spLocks noChangeArrowheads="1"/>
          </p:cNvSpPr>
          <p:nvPr/>
        </p:nvSpPr>
        <p:spPr bwMode="auto">
          <a:xfrm>
            <a:off x="107950" y="115888"/>
            <a:ext cx="26463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Záznamová media - přenosná</a:t>
            </a:r>
            <a:endParaRPr lang="cs-CZ" altLang="cs-CZ" sz="1400"/>
          </a:p>
        </p:txBody>
      </p:sp>
      <p:pic>
        <p:nvPicPr>
          <p:cNvPr id="10245" name="Picture 6" descr="File:Flash memory cards siz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05338" y="1700213"/>
            <a:ext cx="3948112" cy="419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6" name="TextovéPole 1"/>
          <p:cNvSpPr txBox="1">
            <a:spLocks noChangeArrowheads="1"/>
          </p:cNvSpPr>
          <p:nvPr/>
        </p:nvSpPr>
        <p:spPr bwMode="auto">
          <a:xfrm>
            <a:off x="5003800" y="6118225"/>
            <a:ext cx="33845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http://commons.wikimedia.org/wiki/File:Flash_memory_cards_size.jpg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dirty="0" smtClean="0"/>
              <a:t>Přenosný harddisk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cs-CZ" sz="2800" dirty="0" smtClean="0"/>
              <a:t>Připojení přes USB</a:t>
            </a:r>
            <a:endParaRPr lang="cs-CZ" sz="2800" dirty="0"/>
          </a:p>
        </p:txBody>
      </p:sp>
      <p:sp>
        <p:nvSpPr>
          <p:cNvPr id="11268" name="Obdélník 6"/>
          <p:cNvSpPr>
            <a:spLocks noChangeArrowheads="1"/>
          </p:cNvSpPr>
          <p:nvPr/>
        </p:nvSpPr>
        <p:spPr bwMode="auto">
          <a:xfrm>
            <a:off x="107950" y="115888"/>
            <a:ext cx="26463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Záznamová media - přenosná</a:t>
            </a:r>
            <a:endParaRPr lang="cs-CZ" altLang="cs-CZ" sz="1400"/>
          </a:p>
        </p:txBody>
      </p:sp>
      <p:pic>
        <p:nvPicPr>
          <p:cNvPr id="11269" name="Picture 8" descr="http://upload.wikimedia.org/wikipedia/commons/thumb/9/91/Toshiba_1_TB_External_USB_Hard_Drive.jpg/320px-Toshiba_1_TB_External_USB_Hard_Driv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575" y="2420938"/>
            <a:ext cx="5024438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0" name="TextovéPole 1"/>
          <p:cNvSpPr txBox="1">
            <a:spLocks noChangeArrowheads="1"/>
          </p:cNvSpPr>
          <p:nvPr/>
        </p:nvSpPr>
        <p:spPr bwMode="auto">
          <a:xfrm>
            <a:off x="5003800" y="6118225"/>
            <a:ext cx="3384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http://commons.wikimedia.org/wiki/File:Toshiba_1_TB_External_USB_Hard_Drive.jpg</a:t>
            </a:r>
            <a:endParaRPr lang="cs-CZ" altLang="cs-CZ" sz="8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r>
              <a:rPr lang="cs-CZ" sz="3600" dirty="0" smtClean="0"/>
              <a:t>Vyhledej na internetu</a:t>
            </a:r>
            <a:endParaRPr lang="cs-CZ" sz="3600" dirty="0"/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457200" y="1600200"/>
            <a:ext cx="6707188" cy="4495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0" indent="0">
              <a:buFont typeface="Wingdings" pitchFamily="2" charset="2"/>
              <a:buNone/>
              <a:defRPr/>
            </a:pPr>
            <a:r>
              <a:rPr lang="cs-CZ" sz="2800" dirty="0" smtClean="0"/>
              <a:t>Disketa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800" dirty="0" smtClean="0"/>
              <a:t>Cd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800" dirty="0" err="1" smtClean="0"/>
              <a:t>Dvd</a:t>
            </a:r>
            <a:endParaRPr lang="cs-CZ" sz="28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800" dirty="0" smtClean="0"/>
              <a:t>Blue </a:t>
            </a:r>
            <a:r>
              <a:rPr lang="cs-CZ" sz="2800" dirty="0" err="1" smtClean="0"/>
              <a:t>ray</a:t>
            </a:r>
            <a:endParaRPr lang="cs-CZ" sz="28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800" dirty="0" smtClean="0"/>
              <a:t>USB </a:t>
            </a:r>
            <a:r>
              <a:rPr lang="cs-CZ" sz="2800" dirty="0" err="1" smtClean="0"/>
              <a:t>flash</a:t>
            </a:r>
            <a:r>
              <a:rPr lang="cs-CZ" sz="2800" dirty="0" smtClean="0"/>
              <a:t> disk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800" dirty="0" err="1"/>
              <a:t>Compact</a:t>
            </a:r>
            <a:r>
              <a:rPr lang="cs-CZ" sz="2800" dirty="0"/>
              <a:t> </a:t>
            </a:r>
            <a:r>
              <a:rPr lang="cs-CZ" sz="2800" dirty="0" err="1" smtClean="0"/>
              <a:t>flash</a:t>
            </a:r>
            <a:endParaRPr lang="cs-CZ" sz="28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800" dirty="0"/>
              <a:t>Přenosný </a:t>
            </a:r>
            <a:r>
              <a:rPr lang="cs-CZ" sz="2800" dirty="0" smtClean="0"/>
              <a:t>harddisk - připojení </a:t>
            </a:r>
            <a:r>
              <a:rPr lang="cs-CZ" sz="2800" dirty="0"/>
              <a:t>přes USB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2800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sz="2800" dirty="0"/>
          </a:p>
        </p:txBody>
      </p:sp>
      <p:sp>
        <p:nvSpPr>
          <p:cNvPr id="12292" name="Obdélník 6"/>
          <p:cNvSpPr>
            <a:spLocks noChangeArrowheads="1"/>
          </p:cNvSpPr>
          <p:nvPr/>
        </p:nvSpPr>
        <p:spPr bwMode="auto">
          <a:xfrm>
            <a:off x="107950" y="115888"/>
            <a:ext cx="26463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Záznamová media - přenosná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19431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13315" name="TextovéPole 3"/>
          <p:cNvSpPr txBox="1">
            <a:spLocks noChangeArrowheads="1"/>
          </p:cNvSpPr>
          <p:nvPr/>
        </p:nvSpPr>
        <p:spPr bwMode="auto">
          <a:xfrm>
            <a:off x="976313" y="4268788"/>
            <a:ext cx="6840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Navrátil, P.: S počítačem nejen k maturitě 1 a 2 díl. 6. vyd., Computer Media 2006.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685</TotalTime>
  <Words>435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Tahoma</vt:lpstr>
      <vt:lpstr>Arial</vt:lpstr>
      <vt:lpstr>Wingdings</vt:lpstr>
      <vt:lpstr>Calibri</vt:lpstr>
      <vt:lpstr>Arial CE</vt:lpstr>
      <vt:lpstr>Times New Roman</vt:lpstr>
      <vt:lpstr>Štěrbina</vt:lpstr>
      <vt:lpstr>Snímek 1</vt:lpstr>
      <vt:lpstr>Záznamová media - přenosná </vt:lpstr>
      <vt:lpstr>Disketa</vt:lpstr>
      <vt:lpstr>CD  (Compact Disc) </vt:lpstr>
      <vt:lpstr>DVD (Digital Video Disc)</vt:lpstr>
      <vt:lpstr>Blue Ray disky</vt:lpstr>
      <vt:lpstr>USB flash disk</vt:lpstr>
      <vt:lpstr>Compact flash</vt:lpstr>
      <vt:lpstr>Přenosný harddisk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ALFA</dc:creator>
  <cp:lastModifiedBy>Dum</cp:lastModifiedBy>
  <cp:revision>62</cp:revision>
  <dcterms:created xsi:type="dcterms:W3CDTF">2005-09-25T09:13:56Z</dcterms:created>
  <dcterms:modified xsi:type="dcterms:W3CDTF">2014-06-14T21:09:28Z</dcterms:modified>
</cp:coreProperties>
</file>