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3" r:id="rId8"/>
    <p:sldId id="261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25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2AD1B004-2F51-4F37-848E-DE75D27CEF9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5C0FC7-B926-44B9-BA81-AB68B10ECA4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1D35CD-41D3-41DA-BC69-59DC3817E3A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76F878-A9AE-48CF-A441-7EF71B7B8E6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5A361F-3017-4EB0-8B2E-C1DCFE65157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E36CB2-9715-43BF-9FBD-A5C8A246AE8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0D01D4-8EEA-4234-8862-635411421B2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EB688F-D369-4DE6-BFA9-B99820BAE97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BCE52B-F7F3-41C5-AA6D-90EC39616AD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FF3E49-F69E-40D9-83AC-E6C2857F831E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52C26A-3B96-44C5-981E-47704D166D7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5B55D4-6AB2-4642-AAAA-902FDED158E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24020F2-95E4-4ECE-B78B-9E323C9C8A1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1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63" y="6100763"/>
            <a:ext cx="9032875" cy="7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74663" y="2205038"/>
          <a:ext cx="8194675" cy="3656010"/>
        </p:xfrm>
        <a:graphic>
          <a:graphicData uri="http://schemas.openxmlformats.org/drawingml/2006/table">
            <a:tbl>
              <a:tblPr/>
              <a:tblGrid>
                <a:gridCol w="1827212"/>
                <a:gridCol w="6367463"/>
              </a:tblGrid>
              <a:tr h="2523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Střední škola hotelová a služeb Kroměříž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CZ.1.07/1.5.00/34.0911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Autor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Ing. Zdenek Laski 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šablony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VY_32_INOVACE INF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DUMu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INF.0710.1S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Stupeň a typ vzdělávání</a:t>
                      </a: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Odborné 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vzdělávání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oblast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Člověk a příroda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obor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Informatika – hardware, software, počítačová síť,  internet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okruh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Složky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a soubory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Druh učebního materiálu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Prezentace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Cílová skupina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Žák, 16 - 19 let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5111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Anotace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Prezentace seznamuje žáky se složkami a soubory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Speciální vzdělávací potřeby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- žádné -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Klíčová slova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Soubor, složka, dokument,  disk, cesta </a:t>
                      </a: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Datum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1. 7. 2012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6" marB="210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</a:tbl>
          </a:graphicData>
        </a:graphic>
      </p:graphicFrame>
      <p:sp>
        <p:nvSpPr>
          <p:cNvPr id="3125" name="TextovéPole 4"/>
          <p:cNvSpPr txBox="1">
            <a:spLocks noChangeArrowheads="1"/>
          </p:cNvSpPr>
          <p:nvPr/>
        </p:nvSpPr>
        <p:spPr bwMode="auto">
          <a:xfrm>
            <a:off x="55563" y="1484313"/>
            <a:ext cx="89804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cs-CZ" altLang="cs-CZ" sz="2400"/>
              <a:t>INFORMATIKA – složky a soubory</a:t>
            </a:r>
          </a:p>
        </p:txBody>
      </p:sp>
      <p:pic>
        <p:nvPicPr>
          <p:cNvPr id="3126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4838" y="115888"/>
            <a:ext cx="5394325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rgbClr val="FFC000"/>
                </a:solidFill>
              </a:rPr>
              <a:t>SLOŽKY A SOUBORY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SOUBOR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708275"/>
            <a:ext cx="1593850" cy="2262188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- text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- zvuk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- video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- obrázek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- fotka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......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2492375"/>
            <a:ext cx="6232525" cy="404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5" name="TextovéPole 1"/>
          <p:cNvSpPr txBox="1">
            <a:spLocks noChangeArrowheads="1"/>
          </p:cNvSpPr>
          <p:nvPr/>
        </p:nvSpPr>
        <p:spPr bwMode="auto">
          <a:xfrm>
            <a:off x="827088" y="1341438"/>
            <a:ext cx="72009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cs-CZ" altLang="cs-CZ" sz="2000"/>
              <a:t>Nejmenší jednotka záznamu dat, které spolu nějakým způsobem souvisí a se kterou může uživatel pracovat</a:t>
            </a:r>
          </a:p>
          <a:p>
            <a:pPr eaLnBrk="1" hangingPunct="1"/>
            <a:endParaRPr lang="cs-CZ" altLang="cs-CZ"/>
          </a:p>
        </p:txBody>
      </p:sp>
      <p:sp>
        <p:nvSpPr>
          <p:cNvPr id="5126" name="TextovéPole 2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  <p:sp>
        <p:nvSpPr>
          <p:cNvPr id="5127" name="Obdélník 1"/>
          <p:cNvSpPr>
            <a:spLocks noChangeArrowheads="1"/>
          </p:cNvSpPr>
          <p:nvPr/>
        </p:nvSpPr>
        <p:spPr bwMode="auto">
          <a:xfrm>
            <a:off x="5076825" y="6540500"/>
            <a:ext cx="381635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900"/>
              <a:t>Obrázky obrazovek byly pořízeny s oprávněním od společnosti Microsoft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SOUBOR</a:t>
            </a:r>
            <a:br>
              <a:rPr lang="cs-CZ" sz="3600" dirty="0" smtClean="0"/>
            </a:br>
            <a:endParaRPr lang="cs-CZ" sz="3600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5400675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 smtClean="0"/>
              <a:t>Se skládá z názvu, tečky a přípony (přípona bývá skrytá) 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C000"/>
                </a:solidFill>
              </a:rPr>
              <a:t>dopis.txt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 smtClean="0"/>
              <a:t>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NÁZEV – vytváříme sami, může mít až 255 znaků (doporučuje se max. 10, nesmí obsahovat např. /,.,:,?..)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TEČKA – odděluje název od přípony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PŘÍPONA – má většinou 3 znaky (</a:t>
            </a:r>
            <a:r>
              <a:rPr lang="cs-CZ" sz="1800" dirty="0" smtClean="0"/>
              <a:t>určují, </a:t>
            </a:r>
            <a:r>
              <a:rPr lang="cs-CZ" sz="1800" dirty="0" smtClean="0"/>
              <a:t>o jaký typ souboru jde)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TXT – text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XLS – tabulka (EXCEL)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DOC – text (WORD)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BMP – obrázek (MALOVANÍ WIN)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JPG – </a:t>
            </a:r>
            <a:r>
              <a:rPr lang="cs-CZ" sz="1800" dirty="0" err="1" smtClean="0"/>
              <a:t>komprim</a:t>
            </a:r>
            <a:r>
              <a:rPr lang="cs-CZ" sz="1800" dirty="0" smtClean="0"/>
              <a:t>. </a:t>
            </a:r>
            <a:r>
              <a:rPr lang="cs-CZ" sz="1800" dirty="0" smtClean="0"/>
              <a:t>obrázek (</a:t>
            </a:r>
            <a:r>
              <a:rPr lang="cs-CZ" sz="1800" dirty="0" smtClean="0"/>
              <a:t>fotoaparát</a:t>
            </a:r>
            <a:r>
              <a:rPr lang="cs-CZ" sz="1800" dirty="0" smtClean="0"/>
              <a:t>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EXE – spouštěcí soubor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AVI – video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Mp3 – zvuk…………….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Většina </a:t>
            </a:r>
            <a:r>
              <a:rPr lang="cs-CZ" sz="1800" dirty="0" smtClean="0"/>
              <a:t>programů, </a:t>
            </a:r>
            <a:r>
              <a:rPr lang="cs-CZ" sz="1800" dirty="0" smtClean="0"/>
              <a:t>ve kterých soubory </a:t>
            </a:r>
            <a:r>
              <a:rPr lang="cs-CZ" sz="1800" dirty="0" smtClean="0"/>
              <a:t>děláme, </a:t>
            </a:r>
            <a:r>
              <a:rPr lang="cs-CZ" sz="1800" dirty="0" smtClean="0"/>
              <a:t>si příponu vytvoří samy</a:t>
            </a:r>
          </a:p>
        </p:txBody>
      </p:sp>
      <p:sp>
        <p:nvSpPr>
          <p:cNvPr id="6148" name="TextovéPole 6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SLOŽKA (ADRESÁŘ)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dirty="0" smtClean="0"/>
              <a:t>Do složek ukládáme soubory, které patří </a:t>
            </a:r>
            <a:r>
              <a:rPr lang="cs-CZ" dirty="0" smtClean="0"/>
              <a:t>tematicky </a:t>
            </a:r>
            <a:r>
              <a:rPr lang="cs-CZ" dirty="0" smtClean="0"/>
              <a:t>k sobě (obrázky, písničky...)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dirty="0" smtClean="0"/>
              <a:t>NÁZEV – vytváříme sami, může mít až 255 znaků (doporučuje se </a:t>
            </a:r>
            <a:r>
              <a:rPr lang="cs-CZ" dirty="0" err="1" smtClean="0"/>
              <a:t>max</a:t>
            </a:r>
            <a:r>
              <a:rPr lang="cs-CZ" dirty="0" smtClean="0"/>
              <a:t> 10)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3600" dirty="0" smtClean="0">
                <a:solidFill>
                  <a:srgbClr val="FFC000"/>
                </a:solidFill>
              </a:rPr>
              <a:t>DOKUMENTY</a:t>
            </a:r>
          </a:p>
        </p:txBody>
      </p:sp>
      <p:sp>
        <p:nvSpPr>
          <p:cNvPr id="7172" name="TextovéPole 6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OZNAČENÍ DISKU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252538"/>
            <a:ext cx="4248150" cy="4495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A: - disketová mechanika (disketa)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B: - nepoužívá se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C: - harddisk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D: - DVD mechanika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E: - </a:t>
            </a:r>
            <a:r>
              <a:rPr lang="cs-CZ" sz="2000" dirty="0" err="1" smtClean="0"/>
              <a:t>flash</a:t>
            </a:r>
            <a:r>
              <a:rPr lang="cs-CZ" sz="2000" dirty="0" smtClean="0"/>
              <a:t> disk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0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F: G: H: .... síťové disky</a:t>
            </a:r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0875" y="2636838"/>
            <a:ext cx="5864225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7" name="TextovéPole 7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  <p:sp>
        <p:nvSpPr>
          <p:cNvPr id="8198" name="Obdélník 1"/>
          <p:cNvSpPr>
            <a:spLocks noChangeArrowheads="1"/>
          </p:cNvSpPr>
          <p:nvPr/>
        </p:nvSpPr>
        <p:spPr bwMode="auto">
          <a:xfrm>
            <a:off x="5148263" y="6507163"/>
            <a:ext cx="381635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900"/>
              <a:t>Obrázky obrazovek byly pořízeny s oprávněním od společnosti Microsoft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STROMOVÁ STRUKTURA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268413"/>
            <a:ext cx="7786688" cy="865187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1800" dirty="0" smtClean="0"/>
              <a:t>Každá složka může obsahovat libovolné množství podsložek a každá podsložka může obsahovat libovolné množství dalších podsložek a souborů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800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800" dirty="0" smtClean="0"/>
          </a:p>
        </p:txBody>
      </p:sp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573338"/>
            <a:ext cx="7497763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21" name="TextovéPole 10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CESTA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4691063" cy="208756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1800" dirty="0" smtClean="0"/>
              <a:t>Každý adresář, podadresář a soubor má na disku své místo a vede k němu cesta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1800" dirty="0" smtClean="0"/>
              <a:t>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1800" dirty="0" smtClean="0"/>
              <a:t>Cesta začíná písmenem disku, a potom všech nadřazených adresářů </a:t>
            </a:r>
            <a:r>
              <a:rPr lang="cs-CZ" sz="1800" dirty="0" smtClean="0"/>
              <a:t>postupně, </a:t>
            </a:r>
            <a:r>
              <a:rPr lang="cs-CZ" sz="1800" dirty="0" smtClean="0"/>
              <a:t>jak jdou za sebou. </a:t>
            </a:r>
            <a:r>
              <a:rPr lang="cs-CZ" sz="1800" dirty="0" smtClean="0"/>
              <a:t>Na konci je název souboru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1800" dirty="0" smtClean="0"/>
              <a:t> </a:t>
            </a:r>
          </a:p>
        </p:txBody>
      </p:sp>
      <p:pic>
        <p:nvPicPr>
          <p:cNvPr id="10244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5013325"/>
            <a:ext cx="8343900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5" name="TextovéPole 1"/>
          <p:cNvSpPr txBox="1">
            <a:spLocks noChangeArrowheads="1"/>
          </p:cNvSpPr>
          <p:nvPr/>
        </p:nvSpPr>
        <p:spPr bwMode="auto">
          <a:xfrm>
            <a:off x="827088" y="3500438"/>
            <a:ext cx="712946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cs-CZ" altLang="cs-CZ" sz="2400">
                <a:solidFill>
                  <a:srgbClr val="FFC000"/>
                </a:solidFill>
              </a:rPr>
              <a:t>D:\MP3 – 2\KABÁT\Kabát – Colorádo\</a:t>
            </a:r>
          </a:p>
          <a:p>
            <a:pPr eaLnBrk="1" hangingPunct="1"/>
            <a:endParaRPr lang="cs-CZ" altLang="cs-CZ"/>
          </a:p>
        </p:txBody>
      </p:sp>
      <p:sp>
        <p:nvSpPr>
          <p:cNvPr id="10246" name="TextovéPole 8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  <p:sp>
        <p:nvSpPr>
          <p:cNvPr id="10247" name="Obdélník 1"/>
          <p:cNvSpPr>
            <a:spLocks noChangeArrowheads="1"/>
          </p:cNvSpPr>
          <p:nvPr/>
        </p:nvSpPr>
        <p:spPr bwMode="auto">
          <a:xfrm>
            <a:off x="5148263" y="6327775"/>
            <a:ext cx="381635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900"/>
              <a:t>Obrázky obrazovek byly pořízeny s oprávněním od společnosti Microsoft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VLASTNOSTI SOUBORU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Kromě samotného obsahu (např. textu) soubor obsahuje další důležitá data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VELIKOST – důležitá vlastnost zejména při kopírování (aby se soubory vešly na kopírované medium)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DATUM, ČAS – vytvoření, změny a posledního otevření 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cs-CZ" sz="2400" dirty="0" smtClean="0"/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ATRIBUTY – skrytý, jen pro čtení, </a:t>
            </a:r>
          </a:p>
        </p:txBody>
      </p:sp>
      <p:sp>
        <p:nvSpPr>
          <p:cNvPr id="11268" name="TextovéPole 6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600" dirty="0" smtClean="0"/>
              <a:t>Vyhledejte </a:t>
            </a:r>
          </a:p>
        </p:txBody>
      </p:sp>
      <p:sp>
        <p:nvSpPr>
          <p:cNvPr id="12291" name="TextovéPole 3"/>
          <p:cNvSpPr txBox="1">
            <a:spLocks noChangeArrowheads="1"/>
          </p:cNvSpPr>
          <p:nvPr/>
        </p:nvSpPr>
        <p:spPr bwMode="auto">
          <a:xfrm>
            <a:off x="931863" y="1412875"/>
            <a:ext cx="6697662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Na internetu najděte přípony grafických souborů + soubor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Na internetu najděte přípony textových souborů + soubor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Na internetu najděte přípony zvukových souborů + soubor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Na internetu najděte přípony video souborů + soubor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Zjistěte podrobnosti o souborech 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Zjistěte podrobnosti o discích ve vašem PC</a:t>
            </a:r>
          </a:p>
          <a:p>
            <a:pPr eaLnBrk="1" hangingPunct="1"/>
            <a:endParaRPr lang="cs-CZ" altLang="cs-CZ"/>
          </a:p>
          <a:p>
            <a:pPr eaLnBrk="1" hangingPunct="1"/>
            <a:r>
              <a:rPr lang="cs-CZ" altLang="cs-CZ"/>
              <a:t>Zapište cestu k souborům</a:t>
            </a:r>
          </a:p>
          <a:p>
            <a:pPr eaLnBrk="1" hangingPunct="1"/>
            <a:endParaRPr lang="cs-CZ" altLang="cs-CZ"/>
          </a:p>
          <a:p>
            <a:pPr eaLnBrk="1" hangingPunct="1"/>
            <a:endParaRPr lang="cs-CZ" altLang="cs-CZ"/>
          </a:p>
          <a:p>
            <a:pPr eaLnBrk="1" hangingPunct="1"/>
            <a:endParaRPr lang="cs-CZ" altLang="cs-CZ"/>
          </a:p>
          <a:p>
            <a:pPr eaLnBrk="1" hangingPunct="1"/>
            <a:endParaRPr lang="cs-CZ" altLang="cs-CZ"/>
          </a:p>
        </p:txBody>
      </p:sp>
      <p:sp>
        <p:nvSpPr>
          <p:cNvPr id="12292" name="TextovéPole 4"/>
          <p:cNvSpPr txBox="1">
            <a:spLocks noChangeArrowheads="1"/>
          </p:cNvSpPr>
          <p:nvPr/>
        </p:nvSpPr>
        <p:spPr bwMode="auto">
          <a:xfrm>
            <a:off x="107950" y="55563"/>
            <a:ext cx="2087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 sz="1400">
                <a:solidFill>
                  <a:srgbClr val="FFC000"/>
                </a:solidFill>
              </a:rPr>
              <a:t>SLOŽKY A SOUBORY</a:t>
            </a:r>
            <a:endParaRPr lang="cs-CZ" altLang="cs-CZ" sz="14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19431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>
              <a:defRPr/>
            </a:pPr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13315" name="TextovéPole 3"/>
          <p:cNvSpPr txBox="1">
            <a:spLocks noChangeArrowheads="1"/>
          </p:cNvSpPr>
          <p:nvPr/>
        </p:nvSpPr>
        <p:spPr bwMode="auto">
          <a:xfrm>
            <a:off x="976313" y="4268788"/>
            <a:ext cx="68405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/>
              <a:t>Navrátil, P.: S počítačem nejen k maturitě 1 a 2 díl. 6. vyd., Computer Media 2006.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148</TotalTime>
  <Words>558</Words>
  <Application>Microsoft Office PowerPoint</Application>
  <PresentationFormat>Předvádění na obrazovce (4:3)</PresentationFormat>
  <Paragraphs>123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8" baseType="lpstr">
      <vt:lpstr>Tahoma</vt:lpstr>
      <vt:lpstr>Arial</vt:lpstr>
      <vt:lpstr>Wingdings</vt:lpstr>
      <vt:lpstr>Calibri</vt:lpstr>
      <vt:lpstr>Arial CE</vt:lpstr>
      <vt:lpstr>Times New Roman</vt:lpstr>
      <vt:lpstr>Štěrbina</vt:lpstr>
      <vt:lpstr>Snímek 1</vt:lpstr>
      <vt:lpstr>SLOŽKY A SOUBORY</vt:lpstr>
      <vt:lpstr>SOUBOR</vt:lpstr>
      <vt:lpstr>SOUBOR </vt:lpstr>
      <vt:lpstr>SLOŽKA (ADRESÁŘ)</vt:lpstr>
      <vt:lpstr>OZNAČENÍ DISKU</vt:lpstr>
      <vt:lpstr>STROMOVÁ STRUKTURA</vt:lpstr>
      <vt:lpstr>CESTA</vt:lpstr>
      <vt:lpstr>VLASTNOSTI SOUBORU</vt:lpstr>
      <vt:lpstr>Vyhledejte 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ADRESÁŘE A SOUBORY</dc:title>
  <dc:creator>ALFA</dc:creator>
  <cp:lastModifiedBy>Dum</cp:lastModifiedBy>
  <cp:revision>21</cp:revision>
  <dcterms:created xsi:type="dcterms:W3CDTF">2005-10-03T15:41:14Z</dcterms:created>
  <dcterms:modified xsi:type="dcterms:W3CDTF">2014-06-14T20:47:03Z</dcterms:modified>
</cp:coreProperties>
</file>