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5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70" r:id="rId13"/>
    <p:sldId id="268" r:id="rId14"/>
    <p:sldId id="269" r:id="rId15"/>
    <p:sldId id="271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30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185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080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1925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2928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8879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0447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52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4402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6026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852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45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98A44BC-38DA-4A81-A5EE-1488EB2C90FA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5DA642-0404-4E78-A87D-68E58820742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7.9.2011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741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62288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Státní symboly ČR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24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140968"/>
            <a:ext cx="8305800" cy="1143000"/>
          </a:xfrm>
        </p:spPr>
        <p:txBody>
          <a:bodyPr>
            <a:normAutofit/>
          </a:bodyPr>
          <a:lstStyle/>
          <a:p>
            <a:r>
              <a:rPr lang="cs-CZ" sz="7200" i="1" dirty="0" smtClean="0">
                <a:solidFill>
                  <a:srgbClr val="0070C0"/>
                </a:solidFill>
              </a:rPr>
              <a:t>STÁTNÍ  SYMBOLY  ČR</a:t>
            </a:r>
            <a:endParaRPr lang="cs-CZ" sz="72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887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Velký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státní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znak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43484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čtvrcený štít</a:t>
            </a:r>
          </a:p>
          <a:p>
            <a:pPr algn="just"/>
            <a:r>
              <a:rPr lang="cs-CZ" dirty="0" smtClean="0"/>
              <a:t>1. a 4. červené pole – stříbrný dvouocasý lev ve skoku se zlatou korunou a zlatou zbrojí</a:t>
            </a:r>
          </a:p>
          <a:p>
            <a:pPr algn="just"/>
            <a:r>
              <a:rPr lang="cs-CZ" dirty="0" smtClean="0"/>
              <a:t>2. modré pole – stříbrno-červeně šachovaná orlice se zlatou korunou a zlatou zbrojí</a:t>
            </a:r>
          </a:p>
          <a:p>
            <a:pPr algn="just"/>
            <a:r>
              <a:rPr lang="cs-CZ" dirty="0" smtClean="0"/>
              <a:t>3. zlaté pole – černá orlice se stříbrným půlměsícem, jetelovými lístky, křížkem, zlatou korunou a červenou zbrojí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71" y="1920875"/>
            <a:ext cx="3868057" cy="443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862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Malý státní znak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červený štít</a:t>
            </a:r>
          </a:p>
          <a:p>
            <a:r>
              <a:rPr lang="cs-CZ" dirty="0" smtClean="0"/>
              <a:t>stříbrný dvouocasý lev ve skoku se zlatou korunou a zlatou zbrojí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05" y="1920875"/>
            <a:ext cx="3809789" cy="443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2081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              </a:t>
            </a:r>
            <a:r>
              <a:rPr lang="cs-CZ" i="1" dirty="0" smtClean="0">
                <a:solidFill>
                  <a:srgbClr val="0070C0"/>
                </a:solidFill>
              </a:rPr>
              <a:t>Státní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vlajka    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horní bílý pruh </a:t>
            </a:r>
          </a:p>
          <a:p>
            <a:r>
              <a:rPr lang="cs-CZ" dirty="0"/>
              <a:t>d</a:t>
            </a:r>
            <a:r>
              <a:rPr lang="cs-CZ" dirty="0" smtClean="0"/>
              <a:t>olní červený pruh</a:t>
            </a:r>
          </a:p>
          <a:p>
            <a:r>
              <a:rPr lang="cs-CZ" dirty="0"/>
              <a:t>m</a:t>
            </a:r>
            <a:r>
              <a:rPr lang="cs-CZ" dirty="0" smtClean="0"/>
              <a:t>ezi vsunut modrý žerďový klín do poloviny délky vlajky</a:t>
            </a:r>
          </a:p>
          <a:p>
            <a:r>
              <a:rPr lang="cs-CZ" dirty="0"/>
              <a:t>p</a:t>
            </a:r>
            <a:r>
              <a:rPr lang="cs-CZ" dirty="0" smtClean="0"/>
              <a:t>oměr šířky k délce je 2:3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783779"/>
            <a:ext cx="4038600" cy="2708079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513" y="1052736"/>
            <a:ext cx="617984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3984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Státní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hymna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první sloka písně Františka Škroupa na slova Josefa Kajetána Tyla „Kde domov můj“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143" y="1920875"/>
            <a:ext cx="3296713" cy="443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8409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Státní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barvy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bílá</a:t>
            </a:r>
          </a:p>
          <a:p>
            <a:r>
              <a:rPr lang="cs-CZ" dirty="0"/>
              <a:t>č</a:t>
            </a:r>
            <a:r>
              <a:rPr lang="cs-CZ" dirty="0" smtClean="0"/>
              <a:t>ervená</a:t>
            </a:r>
          </a:p>
          <a:p>
            <a:r>
              <a:rPr lang="cs-CZ" dirty="0"/>
              <a:t>m</a:t>
            </a:r>
            <a:r>
              <a:rPr lang="cs-CZ" dirty="0" smtClean="0"/>
              <a:t>odrá</a:t>
            </a:r>
          </a:p>
          <a:p>
            <a:pPr marL="0" indent="0">
              <a:buNone/>
            </a:pPr>
            <a:r>
              <a:rPr lang="cs-CZ" dirty="0" smtClean="0"/>
              <a:t>(v uvedeném pořadí)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030538"/>
            <a:ext cx="2304256" cy="974526"/>
          </a:xfrm>
          <a:prstGeom prst="rect">
            <a:avLst/>
          </a:prstGeom>
          <a:ln w="127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58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Prezidentská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>
                <a:solidFill>
                  <a:srgbClr val="0070C0"/>
                </a:solidFill>
              </a:rPr>
              <a:t>standarta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vlajka prezidenta republiky</a:t>
            </a:r>
          </a:p>
          <a:p>
            <a:r>
              <a:rPr lang="cs-CZ" dirty="0"/>
              <a:t>b</a:t>
            </a:r>
            <a:r>
              <a:rPr lang="cs-CZ" dirty="0" smtClean="0"/>
              <a:t>ílá – okraj ze střídavě bílých, červených a modrých plaménků</a:t>
            </a:r>
          </a:p>
          <a:p>
            <a:r>
              <a:rPr lang="cs-CZ" dirty="0" smtClean="0"/>
              <a:t>uprostřed - velký státní znak</a:t>
            </a:r>
          </a:p>
          <a:p>
            <a:r>
              <a:rPr lang="cs-CZ" dirty="0"/>
              <a:t>s</a:t>
            </a:r>
            <a:r>
              <a:rPr lang="cs-CZ" dirty="0" smtClean="0"/>
              <a:t>tříbrný nápis PRAVDA VÍTĚZÍ na červené stuze podložené zlatými lipovými ratolestmi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47906"/>
            <a:ext cx="4038600" cy="397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028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Státní pečeť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velký </a:t>
            </a:r>
            <a:r>
              <a:rPr lang="cs-CZ" dirty="0" smtClean="0"/>
              <a:t>státní znak po stranách podložený lipovými ratolestmi</a:t>
            </a:r>
          </a:p>
          <a:p>
            <a:r>
              <a:rPr lang="cs-CZ" dirty="0"/>
              <a:t>u</a:t>
            </a:r>
            <a:r>
              <a:rPr lang="cs-CZ" dirty="0" smtClean="0"/>
              <a:t>chovává prezident republiky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72033"/>
            <a:ext cx="4038600" cy="3731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31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</a:t>
            </a:r>
            <a:r>
              <a:rPr lang="cs-CZ" i="1" dirty="0" smtClean="0"/>
              <a:t>Jak</a:t>
            </a:r>
            <a:r>
              <a:rPr lang="cs-CZ" dirty="0" smtClean="0"/>
              <a:t> </a:t>
            </a:r>
            <a:r>
              <a:rPr lang="cs-CZ" i="1" dirty="0" smtClean="0"/>
              <a:t>vyvěšujeme</a:t>
            </a:r>
            <a:r>
              <a:rPr lang="cs-CZ" dirty="0" smtClean="0"/>
              <a:t> </a:t>
            </a:r>
            <a:r>
              <a:rPr lang="cs-CZ" i="1" dirty="0" smtClean="0"/>
              <a:t>státní</a:t>
            </a:r>
            <a:r>
              <a:rPr lang="cs-CZ" dirty="0" smtClean="0"/>
              <a:t> </a:t>
            </a:r>
            <a:r>
              <a:rPr lang="cs-CZ" i="1" dirty="0" smtClean="0"/>
              <a:t>vlajku?</a:t>
            </a:r>
            <a:endParaRPr lang="cs-CZ" i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700593" y="2191786"/>
            <a:ext cx="2346806" cy="15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2347913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91880" y="4509120"/>
            <a:ext cx="2347913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0346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Poznáš velký státní znak?</a:t>
            </a:r>
            <a:endParaRPr lang="cs-CZ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2132856"/>
            <a:ext cx="39624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39624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73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Urči státní barvy ČR</a:t>
            </a:r>
            <a:endParaRPr lang="cs-CZ" i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34509"/>
            <a:ext cx="2432515" cy="1103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316567" y="3212976"/>
            <a:ext cx="2432050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8753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/>
              <a:t>Státní pečeť je uložena:</a:t>
            </a:r>
            <a:endParaRPr lang="cs-CZ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276872"/>
            <a:ext cx="2714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 předsedy vlády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3429000"/>
            <a:ext cx="2952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 předsedy Senátu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4869160"/>
            <a:ext cx="35292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 prezidenta republiky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812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060" y="98072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i="1" dirty="0" smtClean="0"/>
              <a:t>Kde se v běžném životě setkáváš </a:t>
            </a:r>
            <a:br>
              <a:rPr lang="cs-CZ" i="1" dirty="0" smtClean="0"/>
            </a:br>
            <a:r>
              <a:rPr lang="cs-CZ" i="1" dirty="0" smtClean="0"/>
              <a:t>se státními symboly?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2800" b="1" dirty="0" smtClean="0"/>
              <a:t>Peníze</a:t>
            </a:r>
          </a:p>
          <a:p>
            <a:r>
              <a:rPr lang="cs-CZ" sz="2800" b="1" dirty="0" smtClean="0"/>
              <a:t>Vysvědčení</a:t>
            </a:r>
          </a:p>
          <a:p>
            <a:r>
              <a:rPr lang="cs-CZ" sz="2800" b="1" dirty="0" smtClean="0"/>
              <a:t>Sportovní dresy</a:t>
            </a:r>
          </a:p>
          <a:p>
            <a:r>
              <a:rPr lang="cs-CZ" sz="2800" b="1" dirty="0" smtClean="0"/>
              <a:t>Státní svátky</a:t>
            </a:r>
          </a:p>
          <a:p>
            <a:r>
              <a:rPr lang="cs-CZ" sz="2800" b="1" dirty="0" smtClean="0"/>
              <a:t>Školy</a:t>
            </a:r>
          </a:p>
          <a:p>
            <a:r>
              <a:rPr lang="cs-CZ" sz="2800" b="1" dirty="0" smtClean="0"/>
              <a:t>Státní úřady</a:t>
            </a:r>
            <a:endParaRPr lang="cs-CZ" sz="2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395536" y="2276872"/>
            <a:ext cx="2808312" cy="363613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64210" y="2605584"/>
            <a:ext cx="19936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Klikni na obrázek</a:t>
            </a:r>
            <a:endParaRPr lang="cs-CZ" sz="2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813" y="3501008"/>
            <a:ext cx="2072483" cy="24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6cípá hvězda 5"/>
          <p:cNvSpPr/>
          <p:nvPr/>
        </p:nvSpPr>
        <p:spPr>
          <a:xfrm>
            <a:off x="4637286" y="6453336"/>
            <a:ext cx="114300" cy="132302"/>
          </a:xfrm>
          <a:prstGeom prst="star6">
            <a:avLst/>
          </a:prstGeom>
        </p:spPr>
        <p:style>
          <a:lnRef idx="1">
            <a:schemeClr val="accent6"/>
          </a:lnRef>
          <a:fillRef idx="1003">
            <a:schemeClr val="dk1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05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rgbClr val="0070C0"/>
                </a:solidFill>
              </a:rPr>
              <a:t>Zdroje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48880"/>
            <a:ext cx="8507288" cy="917456"/>
          </a:xfrm>
        </p:spPr>
        <p:txBody>
          <a:bodyPr/>
          <a:lstStyle/>
          <a:p>
            <a:r>
              <a:rPr lang="cs-CZ" dirty="0" smtClean="0"/>
              <a:t>Zákon ČNR o státních symbolech České </a:t>
            </a:r>
            <a:r>
              <a:rPr lang="cs-CZ" dirty="0" smtClean="0"/>
              <a:t>republiky 3/1993Sb.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04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168</TotalTime>
  <Words>250</Words>
  <Application>Microsoft Office PowerPoint</Application>
  <PresentationFormat>Předvádění na obrazovce (4:3)</PresentationFormat>
  <Paragraphs>63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Tok</vt:lpstr>
      <vt:lpstr>Motiv sady Office</vt:lpstr>
      <vt:lpstr>Prezentace aplikace PowerPoint</vt:lpstr>
      <vt:lpstr>STÁTNÍ  SYMBOLY  ČR</vt:lpstr>
      <vt:lpstr>Velký státní znak</vt:lpstr>
      <vt:lpstr>Malý státní znak</vt:lpstr>
      <vt:lpstr>              Státní vlajka    </vt:lpstr>
      <vt:lpstr>Státní hymna</vt:lpstr>
      <vt:lpstr>Státní barvy</vt:lpstr>
      <vt:lpstr>Prezidentská standarta</vt:lpstr>
      <vt:lpstr>Státní pečeť</vt:lpstr>
      <vt:lpstr>  Jak vyvěšujeme státní vlajku?</vt:lpstr>
      <vt:lpstr>Poznáš velký státní znak?</vt:lpstr>
      <vt:lpstr>Urči státní barvy ČR</vt:lpstr>
      <vt:lpstr>Státní pečeť je uložena:</vt:lpstr>
      <vt:lpstr>Kde se v běžném životě setkáváš  se státními symboly?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 ČR</dc:title>
  <dc:creator>OEM</dc:creator>
  <cp:lastModifiedBy>OEM</cp:lastModifiedBy>
  <cp:revision>23</cp:revision>
  <dcterms:created xsi:type="dcterms:W3CDTF">2011-08-21T15:30:20Z</dcterms:created>
  <dcterms:modified xsi:type="dcterms:W3CDTF">2011-09-07T17:19:00Z</dcterms:modified>
</cp:coreProperties>
</file>