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9" r:id="rId1"/>
  </p:sldMasterIdLst>
  <p:notesMasterIdLst>
    <p:notesMasterId r:id="rId16"/>
  </p:notesMasterIdLst>
  <p:sldIdLst>
    <p:sldId id="295" r:id="rId2"/>
    <p:sldId id="256" r:id="rId3"/>
    <p:sldId id="288" r:id="rId4"/>
    <p:sldId id="296" r:id="rId5"/>
    <p:sldId id="297" r:id="rId6"/>
    <p:sldId id="298" r:id="rId7"/>
    <p:sldId id="299" r:id="rId8"/>
    <p:sldId id="300" r:id="rId9"/>
    <p:sldId id="301" r:id="rId10"/>
    <p:sldId id="303" r:id="rId11"/>
    <p:sldId id="304" r:id="rId12"/>
    <p:sldId id="305" r:id="rId13"/>
    <p:sldId id="294" r:id="rId14"/>
    <p:sldId id="306" r:id="rId15"/>
  </p:sldIdLst>
  <p:sldSz cx="9144000" cy="6858000" type="screen4x3"/>
  <p:notesSz cx="6858000" cy="9144000"/>
  <p:defaultTextStyle>
    <a:defPPr>
      <a:defRPr lang="cs-CZ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Tahoma" pitchFamily="34" charset="0"/>
        <a:ea typeface="+mn-ea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Tahoma" pitchFamily="34" charset="0"/>
        <a:ea typeface="+mn-ea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Tahoma" pitchFamily="34" charset="0"/>
        <a:ea typeface="+mn-ea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Tahoma" pitchFamily="34" charset="0"/>
        <a:ea typeface="+mn-ea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Tahoma" pitchFamily="34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Tahoma" pitchFamily="34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Tahoma" pitchFamily="34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Tahoma" pitchFamily="34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Tahoma" pitchFamily="34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00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20"/>
    <p:restoredTop sz="94660"/>
  </p:normalViewPr>
  <p:slideViewPr>
    <p:cSldViewPr>
      <p:cViewPr varScale="1">
        <p:scale>
          <a:sx n="104" d="100"/>
          <a:sy n="104" d="100"/>
        </p:scale>
        <p:origin x="-90" y="-12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243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076" name="Rectangle 4"/>
          <p:cNvSpPr>
            <a:spLocks noRo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0245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10246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247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Arial" charset="0"/>
              </a:defRPr>
            </a:lvl1pPr>
          </a:lstStyle>
          <a:p>
            <a:fld id="{4132190F-469C-46FB-A1BA-4D739E21448C}" type="slidenum">
              <a:rPr lang="cs-CZ" altLang="cs-CZ"/>
              <a:pPr/>
              <a:t>‹#›</a:t>
            </a:fld>
            <a:endParaRPr lang="cs-CZ" alt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2"/>
          <p:cNvGrpSpPr>
            <a:grpSpLocks/>
          </p:cNvGrpSpPr>
          <p:nvPr/>
        </p:nvGrpSpPr>
        <p:grpSpPr bwMode="auto">
          <a:xfrm>
            <a:off x="0" y="0"/>
            <a:ext cx="8458200" cy="5943600"/>
            <a:chOff x="0" y="0"/>
            <a:chExt cx="5328" cy="3744"/>
          </a:xfrm>
        </p:grpSpPr>
        <p:sp>
          <p:nvSpPr>
            <p:cNvPr id="5" name="Freeform 3"/>
            <p:cNvSpPr>
              <a:spLocks/>
            </p:cNvSpPr>
            <p:nvPr/>
          </p:nvSpPr>
          <p:spPr bwMode="hidden">
            <a:xfrm>
              <a:off x="0" y="1440"/>
              <a:ext cx="5155" cy="2304"/>
            </a:xfrm>
            <a:custGeom>
              <a:avLst/>
              <a:gdLst/>
              <a:ahLst/>
              <a:cxnLst>
                <a:cxn ang="0">
                  <a:pos x="5154" y="1769"/>
                </a:cxn>
                <a:cxn ang="0">
                  <a:pos x="0" y="2304"/>
                </a:cxn>
                <a:cxn ang="0">
                  <a:pos x="0" y="1252"/>
                </a:cxn>
                <a:cxn ang="0">
                  <a:pos x="5155" y="0"/>
                </a:cxn>
                <a:cxn ang="0">
                  <a:pos x="5155" y="1416"/>
                </a:cxn>
                <a:cxn ang="0">
                  <a:pos x="5154" y="1769"/>
                </a:cxn>
              </a:cxnLst>
              <a:rect l="0" t="0" r="r" b="b"/>
              <a:pathLst>
                <a:path w="5155" h="2304">
                  <a:moveTo>
                    <a:pt x="5154" y="1769"/>
                  </a:moveTo>
                  <a:lnTo>
                    <a:pt x="0" y="2304"/>
                  </a:lnTo>
                  <a:lnTo>
                    <a:pt x="0" y="1252"/>
                  </a:lnTo>
                  <a:lnTo>
                    <a:pt x="5155" y="0"/>
                  </a:lnTo>
                  <a:lnTo>
                    <a:pt x="5155" y="1416"/>
                  </a:lnTo>
                  <a:lnTo>
                    <a:pt x="5154" y="1769"/>
                  </a:lnTo>
                  <a:close/>
                </a:path>
              </a:pathLst>
            </a:custGeom>
            <a:gradFill rotWithShape="1">
              <a:gsLst>
                <a:gs pos="0">
                  <a:schemeClr val="bg1">
                    <a:gamma/>
                    <a:shade val="84706"/>
                    <a:invGamma/>
                  </a:schemeClr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eaLnBrk="1" hangingPunct="1">
                <a:defRPr/>
              </a:pPr>
              <a:endParaRPr lang="cs-CZ">
                <a:latin typeface="Tahoma" charset="0"/>
              </a:endParaRPr>
            </a:p>
          </p:txBody>
        </p:sp>
        <p:sp>
          <p:nvSpPr>
            <p:cNvPr id="6" name="Freeform 4"/>
            <p:cNvSpPr>
              <a:spLocks/>
            </p:cNvSpPr>
            <p:nvPr/>
          </p:nvSpPr>
          <p:spPr bwMode="hidden">
            <a:xfrm>
              <a:off x="0" y="0"/>
              <a:ext cx="5328" cy="3689"/>
            </a:xfrm>
            <a:custGeom>
              <a:avLst/>
              <a:gdLst>
                <a:gd name="T0" fmla="*/ 5311 w 5328"/>
                <a:gd name="T1" fmla="*/ 3209 h 3689"/>
                <a:gd name="T2" fmla="*/ 0 w 5328"/>
                <a:gd name="T3" fmla="*/ 3689 h 3689"/>
                <a:gd name="T4" fmla="*/ 0 w 5328"/>
                <a:gd name="T5" fmla="*/ 9 h 3689"/>
                <a:gd name="T6" fmla="*/ 5328 w 5328"/>
                <a:gd name="T7" fmla="*/ 0 h 3689"/>
                <a:gd name="T8" fmla="*/ 5311 w 5328"/>
                <a:gd name="T9" fmla="*/ 3209 h 3689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0" t="0" r="r" b="b"/>
              <a:pathLst>
                <a:path w="5328" h="3689">
                  <a:moveTo>
                    <a:pt x="5311" y="3209"/>
                  </a:moveTo>
                  <a:lnTo>
                    <a:pt x="0" y="3689"/>
                  </a:lnTo>
                  <a:lnTo>
                    <a:pt x="0" y="9"/>
                  </a:lnTo>
                  <a:lnTo>
                    <a:pt x="5328" y="0"/>
                  </a:lnTo>
                  <a:lnTo>
                    <a:pt x="5311" y="3209"/>
                  </a:lnTo>
                  <a:close/>
                </a:path>
              </a:pathLst>
            </a:custGeom>
            <a:gradFill rotWithShape="1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</p:grpSp>
      <p:sp>
        <p:nvSpPr>
          <p:cNvPr id="5125" name="Rectangle 5"/>
          <p:cNvSpPr>
            <a:spLocks noGrp="1" noChangeArrowheads="1"/>
          </p:cNvSpPr>
          <p:nvPr>
            <p:ph type="subTitle" sz="quarter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Font typeface="Wingdings" pitchFamily="2" charset="2"/>
              <a:buNone/>
              <a:defRPr/>
            </a:lvl1pPr>
          </a:lstStyle>
          <a:p>
            <a:r>
              <a:rPr lang="cs-CZ"/>
              <a:t>Klepnutím lze upravit styl předlohy podnadpisů.</a:t>
            </a:r>
          </a:p>
        </p:txBody>
      </p:sp>
      <p:sp>
        <p:nvSpPr>
          <p:cNvPr id="5129" name="Rectangle 9"/>
          <p:cNvSpPr>
            <a:spLocks noGrp="1" noChangeArrowheads="1"/>
          </p:cNvSpPr>
          <p:nvPr>
            <p:ph type="ctrTitle" sz="quarter"/>
          </p:nvPr>
        </p:nvSpPr>
        <p:spPr>
          <a:xfrm>
            <a:off x="685800" y="1768475"/>
            <a:ext cx="7772400" cy="1736725"/>
          </a:xfrm>
        </p:spPr>
        <p:txBody>
          <a:bodyPr anchor="b" anchorCtr="1"/>
          <a:lstStyle>
            <a:lvl1pPr>
              <a:defRPr sz="5400"/>
            </a:lvl1pPr>
          </a:lstStyle>
          <a:p>
            <a:r>
              <a:rPr lang="cs-CZ"/>
              <a:t>Klepnutím lze upravit styl předlohy nadpisů.</a:t>
            </a:r>
          </a:p>
        </p:txBody>
      </p:sp>
      <p:sp>
        <p:nvSpPr>
          <p:cNvPr id="7" name="Rectangle 6"/>
          <p:cNvSpPr>
            <a:spLocks noGrp="1" noChangeArrowheads="1"/>
          </p:cNvSpPr>
          <p:nvPr>
            <p:ph type="dt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7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8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86AE8D8-A0EC-44FE-89CA-F8102D7C4566}" type="slidenum">
              <a:rPr lang="cs-CZ" altLang="cs-CZ"/>
              <a:pPr/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710B7635-AF56-45DB-9DF3-08666A20F35E}" type="slidenum">
              <a:rPr lang="cs-CZ" altLang="cs-CZ"/>
              <a:pPr/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BE413E0F-30A5-48D0-A211-C3C2B1EC1C52}" type="slidenum">
              <a:rPr lang="cs-CZ" altLang="cs-CZ"/>
              <a:pPr/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495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495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DB9758B2-6F11-4272-95F3-BACC343BF097}" type="slidenum">
              <a:rPr lang="cs-CZ" altLang="cs-CZ"/>
              <a:pPr/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65553427-CAEA-47C3-B3C1-354EC0646B53}" type="slidenum">
              <a:rPr lang="cs-CZ" altLang="cs-CZ"/>
              <a:pPr/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A643B411-27C4-41F2-9E1E-8665C3423713}" type="slidenum">
              <a:rPr lang="cs-CZ" altLang="cs-CZ"/>
              <a:pPr/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CEACF211-6E73-47E9-8ABF-C7F22DDF9794}" type="slidenum">
              <a:rPr lang="cs-CZ" altLang="cs-CZ"/>
              <a:pPr/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DC73D161-795C-43BB-903C-AA8401568BA6}" type="slidenum">
              <a:rPr lang="cs-CZ" altLang="cs-CZ"/>
              <a:pPr/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8C53429A-9D3E-45DF-92A5-A39796074259}" type="slidenum">
              <a:rPr lang="cs-CZ" altLang="cs-CZ"/>
              <a:pPr/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DE0996C1-8ACE-4530-9BEC-9A16A791A495}" type="slidenum">
              <a:rPr lang="cs-CZ" altLang="cs-CZ"/>
              <a:pPr/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21362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21362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D9051776-5BCC-4025-B57D-C708751F734A}" type="slidenum">
              <a:rPr lang="cs-CZ" altLang="cs-CZ"/>
              <a:pPr/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26" name="Group 2"/>
          <p:cNvGrpSpPr>
            <a:grpSpLocks/>
          </p:cNvGrpSpPr>
          <p:nvPr/>
        </p:nvGrpSpPr>
        <p:grpSpPr bwMode="auto">
          <a:xfrm>
            <a:off x="0" y="0"/>
            <a:ext cx="7242175" cy="1981200"/>
            <a:chOff x="0" y="0"/>
            <a:chExt cx="4562" cy="1248"/>
          </a:xfrm>
        </p:grpSpPr>
        <p:sp>
          <p:nvSpPr>
            <p:cNvPr id="4099" name="Freeform 3"/>
            <p:cNvSpPr>
              <a:spLocks/>
            </p:cNvSpPr>
            <p:nvPr/>
          </p:nvSpPr>
          <p:spPr bwMode="hidden">
            <a:xfrm>
              <a:off x="0" y="583"/>
              <a:ext cx="4487" cy="665"/>
            </a:xfrm>
            <a:custGeom>
              <a:avLst/>
              <a:gdLst/>
              <a:ahLst/>
              <a:cxnLst>
                <a:cxn ang="0">
                  <a:pos x="4800" y="299"/>
                </a:cxn>
                <a:cxn ang="0">
                  <a:pos x="0" y="665"/>
                </a:cxn>
                <a:cxn ang="0">
                  <a:pos x="0" y="0"/>
                </a:cxn>
                <a:cxn ang="0">
                  <a:pos x="4806" y="1"/>
                </a:cxn>
                <a:cxn ang="0">
                  <a:pos x="4800" y="153"/>
                </a:cxn>
                <a:cxn ang="0">
                  <a:pos x="4800" y="299"/>
                </a:cxn>
              </a:cxnLst>
              <a:rect l="0" t="0" r="r" b="b"/>
              <a:pathLst>
                <a:path w="4806" h="665">
                  <a:moveTo>
                    <a:pt x="4800" y="299"/>
                  </a:moveTo>
                  <a:lnTo>
                    <a:pt x="0" y="665"/>
                  </a:lnTo>
                  <a:lnTo>
                    <a:pt x="0" y="0"/>
                  </a:lnTo>
                  <a:lnTo>
                    <a:pt x="4806" y="1"/>
                  </a:lnTo>
                  <a:lnTo>
                    <a:pt x="4800" y="153"/>
                  </a:lnTo>
                  <a:lnTo>
                    <a:pt x="4800" y="299"/>
                  </a:lnTo>
                  <a:close/>
                </a:path>
              </a:pathLst>
            </a:custGeom>
            <a:gradFill rotWithShape="1">
              <a:gsLst>
                <a:gs pos="0">
                  <a:schemeClr val="bg1">
                    <a:gamma/>
                    <a:shade val="94118"/>
                    <a:invGamma/>
                  </a:schemeClr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eaLnBrk="1" hangingPunct="1">
                <a:defRPr/>
              </a:pPr>
              <a:endParaRPr lang="cs-CZ">
                <a:latin typeface="Tahoma" charset="0"/>
              </a:endParaRPr>
            </a:p>
          </p:txBody>
        </p:sp>
        <p:sp>
          <p:nvSpPr>
            <p:cNvPr id="1033" name="Freeform 4"/>
            <p:cNvSpPr>
              <a:spLocks/>
            </p:cNvSpPr>
            <p:nvPr/>
          </p:nvSpPr>
          <p:spPr bwMode="hidden">
            <a:xfrm>
              <a:off x="0" y="0"/>
              <a:ext cx="4562" cy="1199"/>
            </a:xfrm>
            <a:custGeom>
              <a:avLst/>
              <a:gdLst>
                <a:gd name="T0" fmla="*/ 4560 w 4562"/>
                <a:gd name="T1" fmla="*/ 932 h 1199"/>
                <a:gd name="T2" fmla="*/ 0 w 4562"/>
                <a:gd name="T3" fmla="*/ 1199 h 1199"/>
                <a:gd name="T4" fmla="*/ 0 w 4562"/>
                <a:gd name="T5" fmla="*/ 0 h 1199"/>
                <a:gd name="T6" fmla="*/ 4562 w 4562"/>
                <a:gd name="T7" fmla="*/ 0 h 1199"/>
                <a:gd name="T8" fmla="*/ 4560 w 4562"/>
                <a:gd name="T9" fmla="*/ 932 h 1199"/>
                <a:gd name="T10" fmla="*/ 4560 w 4562"/>
                <a:gd name="T11" fmla="*/ 932 h 1199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0" t="0" r="r" b="b"/>
              <a:pathLst>
                <a:path w="4562" h="1199">
                  <a:moveTo>
                    <a:pt x="4560" y="932"/>
                  </a:moveTo>
                  <a:lnTo>
                    <a:pt x="0" y="1199"/>
                  </a:lnTo>
                  <a:lnTo>
                    <a:pt x="0" y="0"/>
                  </a:lnTo>
                  <a:lnTo>
                    <a:pt x="4562" y="0"/>
                  </a:lnTo>
                  <a:lnTo>
                    <a:pt x="4560" y="932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</p:grpSp>
      <p:sp>
        <p:nvSpPr>
          <p:cNvPr id="4101" name="Rectangle 5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4102" name="Rectangle 6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495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103" name="Rectangle 7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8400"/>
            <a:ext cx="2133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effectLst>
                  <a:outerShdw blurRad="38100" dist="38100" dir="2700000" algn="tl">
                    <a:srgbClr val="000000"/>
                  </a:outerShdw>
                </a:effectLst>
                <a:latin typeface="Tahoma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104" name="Rectangle 8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 eaLnBrk="1" hangingPunct="1">
              <a:defRPr sz="1200">
                <a:effectLst>
                  <a:outerShdw blurRad="38100" dist="38100" dir="2700000" algn="tl">
                    <a:srgbClr val="000000"/>
                  </a:outerShdw>
                </a:effectLst>
                <a:latin typeface="Tahoma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105" name="Rectangle 9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2133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effectLst>
                  <a:outerShdw blurRad="38100" dist="38100" dir="2700000" algn="tl">
                    <a:srgbClr val="000000"/>
                  </a:outerShdw>
                </a:effectLst>
              </a:defRPr>
            </a:lvl1pPr>
          </a:lstStyle>
          <a:p>
            <a:fld id="{691BCAD3-050A-4A90-8F3D-A174EC9D4B31}" type="slidenum">
              <a:rPr lang="cs-CZ" altLang="cs-CZ"/>
              <a:pPr/>
              <a:t>‹#›</a:t>
            </a:fld>
            <a:endParaRPr lang="cs-CZ" altLang="cs-CZ"/>
          </a:p>
        </p:txBody>
      </p:sp>
    </p:spTree>
  </p:cSld>
  <p:clrMap bg1="dk2" tx1="lt1" bg2="dk1" tx2="lt2" accent1="accent1" accent2="accent2" accent3="accent3" accent4="accent4" accent5="accent5" accent6="accent6" hlink="hlink" folHlink="folHlink"/>
  <p:sldLayoutIdLst>
    <p:sldLayoutId id="2147483816" r:id="rId1"/>
    <p:sldLayoutId id="2147483806" r:id="rId2"/>
    <p:sldLayoutId id="2147483807" r:id="rId3"/>
    <p:sldLayoutId id="2147483808" r:id="rId4"/>
    <p:sldLayoutId id="2147483809" r:id="rId5"/>
    <p:sldLayoutId id="2147483810" r:id="rId6"/>
    <p:sldLayoutId id="2147483811" r:id="rId7"/>
    <p:sldLayoutId id="2147483812" r:id="rId8"/>
    <p:sldLayoutId id="2147483813" r:id="rId9"/>
    <p:sldLayoutId id="2147483814" r:id="rId10"/>
    <p:sldLayoutId id="2147483815" r:id="rId11"/>
  </p:sldLayoutIdLst>
  <p:timing>
    <p:tnLst>
      <p:par>
        <p:cTn id="1" dur="indefinite" restart="never" nodeType="tmRoot"/>
      </p:par>
    </p:tnLst>
  </p:timing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SzPct val="80000"/>
        <a:buFont typeface="Wingdings" pitchFamily="2" charset="2"/>
        <a:buChar char="n"/>
        <a:defRPr sz="32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Char char="–"/>
        <a:defRPr sz="28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24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2.png"/><Relationship Id="rId4" Type="http://schemas.openxmlformats.org/officeDocument/2006/relationships/image" Target="../media/image11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7.png"/><Relationship Id="rId5" Type="http://schemas.openxmlformats.org/officeDocument/2006/relationships/image" Target="../media/image16.png"/><Relationship Id="rId4" Type="http://schemas.openxmlformats.org/officeDocument/2006/relationships/image" Target="../media/image15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2.png"/><Relationship Id="rId5" Type="http://schemas.openxmlformats.org/officeDocument/2006/relationships/image" Target="../media/image21.png"/><Relationship Id="rId4" Type="http://schemas.openxmlformats.org/officeDocument/2006/relationships/image" Target="../media/image20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9.png"/><Relationship Id="rId3" Type="http://schemas.openxmlformats.org/officeDocument/2006/relationships/image" Target="../media/image24.png"/><Relationship Id="rId7" Type="http://schemas.openxmlformats.org/officeDocument/2006/relationships/image" Target="../media/image28.png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7.png"/><Relationship Id="rId5" Type="http://schemas.openxmlformats.org/officeDocument/2006/relationships/image" Target="../media/image26.png"/><Relationship Id="rId4" Type="http://schemas.openxmlformats.org/officeDocument/2006/relationships/image" Target="../media/image25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2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7.png"/><Relationship Id="rId5" Type="http://schemas.openxmlformats.org/officeDocument/2006/relationships/image" Target="../media/image36.png"/><Relationship Id="rId4" Type="http://schemas.openxmlformats.org/officeDocument/2006/relationships/image" Target="../media/image35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png"/><Relationship Id="rId2" Type="http://schemas.openxmlformats.org/officeDocument/2006/relationships/image" Target="../media/image38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2.png"/><Relationship Id="rId5" Type="http://schemas.openxmlformats.org/officeDocument/2006/relationships/image" Target="../media/image41.png"/><Relationship Id="rId4" Type="http://schemas.openxmlformats.org/officeDocument/2006/relationships/image" Target="../media/image40.png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49.png"/><Relationship Id="rId3" Type="http://schemas.openxmlformats.org/officeDocument/2006/relationships/image" Target="../media/image44.png"/><Relationship Id="rId7" Type="http://schemas.openxmlformats.org/officeDocument/2006/relationships/image" Target="../media/image48.png"/><Relationship Id="rId2" Type="http://schemas.openxmlformats.org/officeDocument/2006/relationships/image" Target="../media/image4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7.png"/><Relationship Id="rId5" Type="http://schemas.openxmlformats.org/officeDocument/2006/relationships/image" Target="../media/image46.png"/><Relationship Id="rId4" Type="http://schemas.openxmlformats.org/officeDocument/2006/relationships/image" Target="../media/image45.png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Obrázek 2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5563" y="6100763"/>
            <a:ext cx="9032875" cy="7127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474663" y="2205038"/>
          <a:ext cx="8194675" cy="3656010"/>
        </p:xfrm>
        <a:graphic>
          <a:graphicData uri="http://schemas.openxmlformats.org/drawingml/2006/table">
            <a:tbl>
              <a:tblPr/>
              <a:tblGrid>
                <a:gridCol w="1827212"/>
                <a:gridCol w="6367463"/>
              </a:tblGrid>
              <a:tr h="25234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 CE" pitchFamily="34" charset="0"/>
                          <a:ea typeface="Calibri" pitchFamily="34" charset="0"/>
                          <a:cs typeface="Times New Roman" pitchFamily="18" charset="0"/>
                        </a:rPr>
                        <a:t>Název školy</a:t>
                      </a:r>
                    </a:p>
                  </a:txBody>
                  <a:tcPr marL="35026" marR="35026" marT="21016" marB="21016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EC5BB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6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 CE" pitchFamily="34" charset="0"/>
                          <a:ea typeface="Calibri" pitchFamily="34" charset="0"/>
                          <a:cs typeface="Times New Roman" pitchFamily="18" charset="0"/>
                        </a:rPr>
                        <a:t>Střední škola hotelová a služeb Kroměříž</a:t>
                      </a:r>
                    </a:p>
                  </a:txBody>
                  <a:tcPr marL="35026" marR="35026" marT="21016" marB="21016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EC5BB"/>
                    </a:solidFill>
                  </a:tcPr>
                </a:tc>
              </a:tr>
              <a:tr h="19976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 CE" pitchFamily="34" charset="0"/>
                          <a:ea typeface="Calibri" pitchFamily="34" charset="0"/>
                          <a:cs typeface="Times New Roman" pitchFamily="18" charset="0"/>
                        </a:rPr>
                        <a:t>Číslo projektu</a:t>
                      </a:r>
                    </a:p>
                  </a:txBody>
                  <a:tcPr marL="35026" marR="35026" marT="21016" marB="21016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EC5BB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6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 CE" pitchFamily="34" charset="0"/>
                          <a:ea typeface="Calibri" pitchFamily="34" charset="0"/>
                          <a:cs typeface="Times New Roman" pitchFamily="18" charset="0"/>
                        </a:rPr>
                        <a:t>CZ.1.07/1.5.00/34.0911</a:t>
                      </a:r>
                    </a:p>
                  </a:txBody>
                  <a:tcPr marL="35026" marR="35026" marT="21016" marB="21016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EE2DD"/>
                    </a:solidFill>
                  </a:tcPr>
                </a:tc>
              </a:tr>
              <a:tr h="19976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 CE" pitchFamily="34" charset="0"/>
                        </a:rPr>
                        <a:t>Autor</a:t>
                      </a:r>
                      <a:endParaRPr kumimoji="0" lang="cs-CZ" sz="900" b="1" i="0" u="none" strike="noStrike" cap="none" normalizeH="0" baseline="0" smtClean="0">
                        <a:ln>
                          <a:noFill/>
                        </a:ln>
                        <a:solidFill>
                          <a:srgbClr val="390000"/>
                        </a:solidFill>
                        <a:effectLst/>
                        <a:latin typeface="Arial CE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5026" marR="35026" marT="21016" marB="21016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EC5BB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125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 CE" pitchFamily="34" charset="0"/>
                        </a:rPr>
                        <a:t>Ing. Zdenek </a:t>
                      </a:r>
                      <a:r>
                        <a:rPr kumimoji="0" lang="cs-CZ" sz="9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 CE" pitchFamily="34" charset="0"/>
                        </a:rPr>
                        <a:t>Laski</a:t>
                      </a:r>
                      <a:r>
                        <a:rPr kumimoji="0" lang="cs-CZ" sz="9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 CE" pitchFamily="34" charset="0"/>
                        </a:rPr>
                        <a:t> </a:t>
                      </a:r>
                      <a:endParaRPr kumimoji="0" lang="cs-CZ" sz="9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390000"/>
                        </a:solidFill>
                        <a:effectLst/>
                        <a:latin typeface="Arial CE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5026" marR="35026" marT="21016" marB="21016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EE2DD"/>
                    </a:solidFill>
                  </a:tcPr>
                </a:tc>
              </a:tr>
              <a:tr h="19976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 CE" pitchFamily="34" charset="0"/>
                          <a:ea typeface="Calibri" pitchFamily="34" charset="0"/>
                          <a:cs typeface="Times New Roman" pitchFamily="18" charset="0"/>
                        </a:rPr>
                        <a:t>Název šablony</a:t>
                      </a:r>
                    </a:p>
                  </a:txBody>
                  <a:tcPr marL="35026" marR="35026" marT="21016" marB="21016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EC5BB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6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 CE" pitchFamily="34" charset="0"/>
                          <a:ea typeface="Calibri" pitchFamily="34" charset="0"/>
                          <a:cs typeface="Times New Roman" pitchFamily="18" charset="0"/>
                        </a:rPr>
                        <a:t>VY_32_INOVACE INF</a:t>
                      </a:r>
                    </a:p>
                  </a:txBody>
                  <a:tcPr marL="35026" marR="35026" marT="21016" marB="21016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EE2DD"/>
                    </a:solidFill>
                  </a:tcPr>
                </a:tc>
              </a:tr>
              <a:tr h="19976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 CE" pitchFamily="34" charset="0"/>
                          <a:ea typeface="Calibri" pitchFamily="34" charset="0"/>
                          <a:cs typeface="Times New Roman" pitchFamily="18" charset="0"/>
                        </a:rPr>
                        <a:t>Název DUMu</a:t>
                      </a:r>
                    </a:p>
                  </a:txBody>
                  <a:tcPr marL="35026" marR="35026" marT="21016" marB="21016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EC5BB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6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 CE" pitchFamily="34" charset="0"/>
                          <a:ea typeface="Calibri" pitchFamily="34" charset="0"/>
                          <a:cs typeface="Times New Roman" pitchFamily="18" charset="0"/>
                        </a:rPr>
                        <a:t>INF.0715.1S</a:t>
                      </a:r>
                      <a:endParaRPr kumimoji="0" lang="cs-CZ" sz="9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390000"/>
                        </a:solidFill>
                        <a:effectLst/>
                        <a:latin typeface="Arial CE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5026" marR="35026" marT="21016" marB="21016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EE2DD"/>
                    </a:solidFill>
                  </a:tcPr>
                </a:tc>
              </a:tr>
              <a:tr h="19976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 CE" pitchFamily="34" charset="0"/>
                        </a:rPr>
                        <a:t>Stupeň a typ vzdělávání</a:t>
                      </a:r>
                      <a:endParaRPr kumimoji="0" lang="cs-CZ" sz="9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390000"/>
                        </a:solidFill>
                        <a:effectLst/>
                        <a:latin typeface="Arial CE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5026" marR="35026" marT="21016" marB="21016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EC5BB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 CE" pitchFamily="34" charset="0"/>
                        </a:rPr>
                        <a:t>Odborné vzdělávání</a:t>
                      </a:r>
                      <a:endParaRPr kumimoji="0" lang="cs-CZ" sz="9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390000"/>
                        </a:solidFill>
                        <a:effectLst/>
                        <a:latin typeface="Arial CE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5026" marR="35026" marT="21016" marB="21016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EE2DD"/>
                    </a:solidFill>
                  </a:tcPr>
                </a:tc>
              </a:tr>
              <a:tr h="19976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 CE" pitchFamily="34" charset="0"/>
                          <a:ea typeface="Calibri" pitchFamily="34" charset="0"/>
                          <a:cs typeface="Times New Roman" pitchFamily="18" charset="0"/>
                        </a:rPr>
                        <a:t>Vzdělávací oblast</a:t>
                      </a:r>
                    </a:p>
                  </a:txBody>
                  <a:tcPr marL="35026" marR="35026" marT="21016" marB="21016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EC5BB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 CE" pitchFamily="34" charset="0"/>
                          <a:ea typeface="Calibri" pitchFamily="34" charset="0"/>
                          <a:cs typeface="Times New Roman" pitchFamily="18" charset="0"/>
                        </a:rPr>
                        <a:t>Člověk a příroda</a:t>
                      </a:r>
                    </a:p>
                  </a:txBody>
                  <a:tcPr marL="35026" marR="35026" marT="21016" marB="21016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EE2DD"/>
                    </a:solidFill>
                  </a:tcPr>
                </a:tc>
              </a:tr>
              <a:tr h="19976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 CE" pitchFamily="34" charset="0"/>
                          <a:ea typeface="Calibri" pitchFamily="34" charset="0"/>
                          <a:cs typeface="Times New Roman" pitchFamily="18" charset="0"/>
                        </a:rPr>
                        <a:t>Vzdělávací obor</a:t>
                      </a:r>
                    </a:p>
                  </a:txBody>
                  <a:tcPr marL="35026" marR="35026" marT="21016" marB="21016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EC5BB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9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 CE" pitchFamily="34" charset="0"/>
                          <a:ea typeface="Calibri" pitchFamily="34" charset="0"/>
                          <a:cs typeface="Times New Roman" pitchFamily="18" charset="0"/>
                        </a:rPr>
                        <a:t>Informatika – hardware, software, počítačová síť,  internet</a:t>
                      </a:r>
                    </a:p>
                  </a:txBody>
                  <a:tcPr marL="35026" marR="35026" marT="21016" marB="21016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EE2DD"/>
                    </a:solidFill>
                  </a:tcPr>
                </a:tc>
              </a:tr>
              <a:tr h="19976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 CE" pitchFamily="34" charset="0"/>
                          <a:ea typeface="Calibri" pitchFamily="34" charset="0"/>
                          <a:cs typeface="Times New Roman" pitchFamily="18" charset="0"/>
                        </a:rPr>
                        <a:t>Vzdělávací okruh</a:t>
                      </a:r>
                    </a:p>
                  </a:txBody>
                  <a:tcPr marL="35026" marR="35026" marT="21016" marB="21016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EC5BB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 CE" pitchFamily="34" charset="0"/>
                          <a:ea typeface="Calibri" pitchFamily="34" charset="0"/>
                          <a:cs typeface="Times New Roman" pitchFamily="18" charset="0"/>
                        </a:rPr>
                        <a:t>Win</a:t>
                      </a:r>
                      <a:r>
                        <a:rPr kumimoji="0" lang="cs-CZ" sz="9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 CE" pitchFamily="34" charset="0"/>
                          <a:ea typeface="Calibri" pitchFamily="34" charset="0"/>
                          <a:cs typeface="Times New Roman" pitchFamily="18" charset="0"/>
                        </a:rPr>
                        <a:t> XP – </a:t>
                      </a:r>
                      <a:r>
                        <a:rPr kumimoji="0" lang="cs-CZ" sz="9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 CE" pitchFamily="34" charset="0"/>
                          <a:ea typeface="Calibri" pitchFamily="34" charset="0"/>
                          <a:cs typeface="Times New Roman" pitchFamily="18" charset="0"/>
                        </a:rPr>
                        <a:t>ovládací panely</a:t>
                      </a:r>
                      <a:endParaRPr kumimoji="0" lang="cs-CZ" sz="9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390000"/>
                        </a:solidFill>
                        <a:effectLst/>
                        <a:latin typeface="Arial CE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5026" marR="35026" marT="21016" marB="21016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EE2DD"/>
                    </a:solidFill>
                  </a:tcPr>
                </a:tc>
              </a:tr>
              <a:tr h="19976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 CE" pitchFamily="34" charset="0"/>
                        </a:rPr>
                        <a:t>Druh učebního materiálu</a:t>
                      </a:r>
                      <a:endParaRPr kumimoji="0" lang="cs-CZ" sz="900" b="1" i="0" u="none" strike="noStrike" cap="none" normalizeH="0" baseline="0" smtClean="0">
                        <a:ln>
                          <a:noFill/>
                        </a:ln>
                        <a:solidFill>
                          <a:srgbClr val="390000"/>
                        </a:solidFill>
                        <a:effectLst/>
                        <a:latin typeface="Arial CE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5026" marR="35026" marT="21016" marB="21016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EC5BB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 CE" pitchFamily="34" charset="0"/>
                        </a:rPr>
                        <a:t>Prezentace</a:t>
                      </a:r>
                      <a:endParaRPr kumimoji="0" lang="cs-CZ" sz="9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390000"/>
                        </a:solidFill>
                        <a:effectLst/>
                        <a:latin typeface="Arial CE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5026" marR="35026" marT="21016" marB="21016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EE2DD"/>
                    </a:solidFill>
                  </a:tcPr>
                </a:tc>
              </a:tr>
              <a:tr h="19976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 CE" pitchFamily="34" charset="0"/>
                        </a:rPr>
                        <a:t>Cílová skupina</a:t>
                      </a:r>
                      <a:endParaRPr kumimoji="0" lang="cs-CZ" sz="900" b="1" i="0" u="none" strike="noStrike" cap="none" normalizeH="0" baseline="0" smtClean="0">
                        <a:ln>
                          <a:noFill/>
                        </a:ln>
                        <a:solidFill>
                          <a:srgbClr val="390000"/>
                        </a:solidFill>
                        <a:effectLst/>
                        <a:latin typeface="Arial CE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5026" marR="35026" marT="21016" marB="21016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EC5BB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 CE" pitchFamily="34" charset="0"/>
                        </a:rPr>
                        <a:t>Žák, 16 - 19 let</a:t>
                      </a:r>
                      <a:endParaRPr kumimoji="0" lang="cs-CZ" sz="900" b="0" i="0" u="none" strike="noStrike" cap="none" normalizeH="0" baseline="0" smtClean="0">
                        <a:ln>
                          <a:noFill/>
                        </a:ln>
                        <a:solidFill>
                          <a:srgbClr val="390000"/>
                        </a:solidFill>
                        <a:effectLst/>
                        <a:latin typeface="Arial CE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5026" marR="35026" marT="21016" marB="21016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EE2DD"/>
                    </a:solidFill>
                  </a:tcPr>
                </a:tc>
              </a:tr>
              <a:tr h="51117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 CE" pitchFamily="34" charset="0"/>
                        </a:rPr>
                        <a:t>Anotace</a:t>
                      </a:r>
                      <a:endParaRPr kumimoji="0" lang="cs-CZ" sz="900" b="1" i="0" u="none" strike="noStrike" cap="none" normalizeH="0" baseline="0" smtClean="0">
                        <a:ln>
                          <a:noFill/>
                        </a:ln>
                        <a:solidFill>
                          <a:srgbClr val="390000"/>
                        </a:solidFill>
                        <a:effectLst/>
                        <a:latin typeface="Arial CE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5026" marR="35026" marT="21016" marB="21016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EC5BB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6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>
                              <a:lumMod val="50000"/>
                            </a:schemeClr>
                          </a:solidFill>
                          <a:effectLst/>
                          <a:latin typeface="Arial CE" pitchFamily="34" charset="0"/>
                        </a:rPr>
                        <a:t>Prezentace seznamuje žáky s ovládacími panely ve </a:t>
                      </a:r>
                      <a:r>
                        <a:rPr kumimoji="0" lang="cs-CZ" sz="9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bg1">
                              <a:lumMod val="50000"/>
                            </a:schemeClr>
                          </a:solidFill>
                          <a:effectLst/>
                          <a:latin typeface="Arial CE" pitchFamily="34" charset="0"/>
                        </a:rPr>
                        <a:t>Win</a:t>
                      </a:r>
                      <a:r>
                        <a:rPr kumimoji="0" lang="cs-CZ" sz="9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>
                              <a:lumMod val="50000"/>
                            </a:schemeClr>
                          </a:solidFill>
                          <a:effectLst/>
                          <a:latin typeface="Arial CE" pitchFamily="34" charset="0"/>
                        </a:rPr>
                        <a:t> XP</a:t>
                      </a:r>
                      <a:endParaRPr kumimoji="0" lang="cs-CZ" sz="9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>
                            <a:lumMod val="50000"/>
                          </a:schemeClr>
                        </a:solidFill>
                        <a:effectLst/>
                        <a:latin typeface="Arial CE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5026" marR="35026" marT="21016" marB="21016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EE2DD"/>
                    </a:solidFill>
                  </a:tcPr>
                </a:tc>
              </a:tr>
              <a:tr h="19976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 CE" pitchFamily="34" charset="0"/>
                        </a:rPr>
                        <a:t>Speciální vzdělávací potřeby</a:t>
                      </a:r>
                      <a:endParaRPr kumimoji="0" lang="cs-CZ" sz="9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390000"/>
                        </a:solidFill>
                        <a:effectLst/>
                        <a:latin typeface="Arial CE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5026" marR="35026" marT="21016" marB="21016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EC5BB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 CE" pitchFamily="34" charset="0"/>
                        </a:rPr>
                        <a:t>- žádné -</a:t>
                      </a:r>
                      <a:endParaRPr kumimoji="0" lang="cs-CZ" sz="900" b="0" i="0" u="none" strike="noStrike" cap="none" normalizeH="0" baseline="0" smtClean="0">
                        <a:ln>
                          <a:noFill/>
                        </a:ln>
                        <a:solidFill>
                          <a:srgbClr val="390000"/>
                        </a:solidFill>
                        <a:effectLst/>
                        <a:latin typeface="Arial CE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5026" marR="35026" marT="21016" marB="21016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EE2DD"/>
                    </a:solidFill>
                  </a:tcPr>
                </a:tc>
              </a:tr>
              <a:tr h="4953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 CE" pitchFamily="34" charset="0"/>
                        </a:rPr>
                        <a:t>Klíčová slova</a:t>
                      </a:r>
                      <a:endParaRPr kumimoji="0" lang="cs-CZ" sz="900" b="1" i="0" u="none" strike="noStrike" cap="none" normalizeH="0" baseline="0" smtClean="0">
                        <a:ln>
                          <a:noFill/>
                        </a:ln>
                        <a:solidFill>
                          <a:srgbClr val="390000"/>
                        </a:solidFill>
                        <a:effectLst/>
                        <a:latin typeface="Arial CE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5026" marR="35026" marT="21016" marB="21016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EC5BB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 CE" pitchFamily="34" charset="0"/>
                          <a:ea typeface="Calibri" pitchFamily="34" charset="0"/>
                          <a:cs typeface="Times New Roman" pitchFamily="18" charset="0"/>
                        </a:rPr>
                        <a:t>Aktualizace, firewall, zabezpečení, datum a čas……</a:t>
                      </a:r>
                    </a:p>
                  </a:txBody>
                  <a:tcPr marL="35026" marR="35026" marT="21016" marB="21016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EE2DD"/>
                    </a:solidFill>
                  </a:tcPr>
                </a:tc>
              </a:tr>
              <a:tr h="19976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 CE" pitchFamily="34" charset="0"/>
                        </a:rPr>
                        <a:t>Datum</a:t>
                      </a:r>
                      <a:endParaRPr kumimoji="0" lang="cs-CZ" sz="900" b="1" i="0" u="none" strike="noStrike" cap="none" normalizeH="0" baseline="0" smtClean="0">
                        <a:ln>
                          <a:noFill/>
                        </a:ln>
                        <a:solidFill>
                          <a:srgbClr val="390000"/>
                        </a:solidFill>
                        <a:effectLst/>
                        <a:latin typeface="Arial CE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5026" marR="35026" marT="21016" marB="21016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EC5BB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 CE" pitchFamily="34" charset="0"/>
                        </a:rPr>
                        <a:t>1. 7. 2012</a:t>
                      </a:r>
                      <a:endParaRPr kumimoji="0" lang="cs-CZ" sz="9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390000"/>
                        </a:solidFill>
                        <a:effectLst/>
                        <a:latin typeface="Arial CE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5026" marR="35026" marT="21016" marB="21016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EE2DD"/>
                    </a:solidFill>
                  </a:tcPr>
                </a:tc>
              </a:tr>
            </a:tbl>
          </a:graphicData>
        </a:graphic>
      </p:graphicFrame>
      <p:sp>
        <p:nvSpPr>
          <p:cNvPr id="4149" name="TextovéPole 4"/>
          <p:cNvSpPr txBox="1">
            <a:spLocks noChangeArrowheads="1"/>
          </p:cNvSpPr>
          <p:nvPr/>
        </p:nvSpPr>
        <p:spPr bwMode="auto">
          <a:xfrm>
            <a:off x="55563" y="1484313"/>
            <a:ext cx="8980487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1" hangingPunct="1"/>
            <a:r>
              <a:rPr lang="cs-CZ" altLang="cs-CZ" sz="2400"/>
              <a:t>INFORMATIKA – Win XP – ovládací panely </a:t>
            </a:r>
          </a:p>
        </p:txBody>
      </p:sp>
      <p:pic>
        <p:nvPicPr>
          <p:cNvPr id="4150" name="Obrázek 1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847850" y="280988"/>
            <a:ext cx="5395913" cy="1203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z="4800" dirty="0" smtClean="0"/>
              <a:t>Windows XP</a:t>
            </a:r>
            <a:br>
              <a:rPr lang="cs-CZ" sz="4800" dirty="0" smtClean="0"/>
            </a:br>
            <a:r>
              <a:rPr lang="cs-CZ" sz="4800" dirty="0" smtClean="0"/>
              <a:t>ovládací panely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z="3600" dirty="0" smtClean="0"/>
              <a:t>WIN XP – OVLÁDACÍ PANELY</a:t>
            </a:r>
          </a:p>
        </p:txBody>
      </p:sp>
      <p:sp>
        <p:nvSpPr>
          <p:cNvPr id="6147" name="TextovéPole 2"/>
          <p:cNvSpPr txBox="1">
            <a:spLocks noChangeArrowheads="1"/>
          </p:cNvSpPr>
          <p:nvPr/>
        </p:nvSpPr>
        <p:spPr bwMode="auto">
          <a:xfrm>
            <a:off x="1143000" y="1500188"/>
            <a:ext cx="7215188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/>
            <a:r>
              <a:rPr lang="cs-CZ" altLang="cs-CZ"/>
              <a:t>START, NASTAVENÍ, OVLÁDACÍ PANELY – různá nastavení</a:t>
            </a:r>
          </a:p>
        </p:txBody>
      </p:sp>
      <p:pic>
        <p:nvPicPr>
          <p:cNvPr id="6148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95513" y="2420938"/>
            <a:ext cx="6783387" cy="428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149" name="TextovéPole 4"/>
          <p:cNvSpPr txBox="1">
            <a:spLocks noChangeArrowheads="1"/>
          </p:cNvSpPr>
          <p:nvPr/>
        </p:nvSpPr>
        <p:spPr bwMode="auto">
          <a:xfrm>
            <a:off x="134938" y="120650"/>
            <a:ext cx="3573462" cy="30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/>
            <a:r>
              <a:rPr lang="cs-CZ" altLang="cs-CZ" sz="1400">
                <a:solidFill>
                  <a:srgbClr val="FFC000"/>
                </a:solidFill>
              </a:rPr>
              <a:t>Windows XP – ovládací panely</a:t>
            </a:r>
          </a:p>
        </p:txBody>
      </p:sp>
      <p:pic>
        <p:nvPicPr>
          <p:cNvPr id="6150" name="Picture 6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90488" y="3778250"/>
            <a:ext cx="2354262" cy="29289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3" name="Zaoblený obdélníkový popisek 2"/>
          <p:cNvSpPr/>
          <p:nvPr/>
        </p:nvSpPr>
        <p:spPr>
          <a:xfrm>
            <a:off x="458788" y="2060575"/>
            <a:ext cx="1368425" cy="550863"/>
          </a:xfrm>
          <a:prstGeom prst="wedgeRoundRectCallout">
            <a:avLst>
              <a:gd name="adj1" fmla="val 28674"/>
              <a:gd name="adj2" fmla="val 497505"/>
              <a:gd name="adj3" fmla="val 16667"/>
            </a:avLst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anchor="ctr"/>
          <a:lstStyle/>
          <a:p>
            <a:pPr algn="ctr" eaLnBrk="1" hangingPunct="1">
              <a:defRPr/>
            </a:pPr>
            <a:r>
              <a:rPr lang="cs-CZ" sz="1400" dirty="0"/>
              <a:t>Ovládací panely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 txBox="1">
            <a:spLocks/>
          </p:cNvSpPr>
          <p:nvPr/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charset="0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charset="0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charset="0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charset="0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charset="0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charset="0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charset="0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charset="0"/>
              </a:defRPr>
            </a:lvl9pPr>
          </a:lstStyle>
          <a:p>
            <a:pPr eaLnBrk="1" hangingPunct="1">
              <a:defRPr/>
            </a:pPr>
            <a:r>
              <a:rPr lang="cs-CZ" sz="3600" smtClean="0"/>
              <a:t>WIN XP – OVLÁDACÍ PANELY</a:t>
            </a:r>
            <a:endParaRPr lang="cs-CZ" sz="3600" dirty="0" smtClean="0"/>
          </a:p>
        </p:txBody>
      </p:sp>
      <p:sp>
        <p:nvSpPr>
          <p:cNvPr id="7171" name="TextovéPole 4"/>
          <p:cNvSpPr txBox="1">
            <a:spLocks noChangeArrowheads="1"/>
          </p:cNvSpPr>
          <p:nvPr/>
        </p:nvSpPr>
        <p:spPr bwMode="auto">
          <a:xfrm>
            <a:off x="134938" y="120650"/>
            <a:ext cx="3573462" cy="30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/>
            <a:r>
              <a:rPr lang="cs-CZ" altLang="cs-CZ" sz="1400">
                <a:solidFill>
                  <a:srgbClr val="FFC000"/>
                </a:solidFill>
              </a:rPr>
              <a:t>Windows XP – ovládací panely</a:t>
            </a:r>
          </a:p>
        </p:txBody>
      </p:sp>
      <p:pic>
        <p:nvPicPr>
          <p:cNvPr id="7172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0488" y="2565400"/>
            <a:ext cx="2776537" cy="30686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7173" name="Picture 5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987675" y="2565400"/>
            <a:ext cx="2944813" cy="3508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7174" name="Picture 6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292725" y="4319588"/>
            <a:ext cx="3656013" cy="23098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7175" name="Picture 7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201863" y="1196975"/>
            <a:ext cx="4775200" cy="12969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7176" name="TextovéPole 1"/>
          <p:cNvSpPr txBox="1">
            <a:spLocks noChangeArrowheads="1"/>
          </p:cNvSpPr>
          <p:nvPr/>
        </p:nvSpPr>
        <p:spPr bwMode="auto">
          <a:xfrm>
            <a:off x="90488" y="5732463"/>
            <a:ext cx="1949450" cy="615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/>
            <a:r>
              <a:rPr lang="cs-CZ" altLang="cs-CZ" sz="1600"/>
              <a:t>Nastavení </a:t>
            </a:r>
            <a:r>
              <a:rPr lang="cs-CZ" altLang="cs-CZ"/>
              <a:t>aktualizace Win</a:t>
            </a:r>
          </a:p>
        </p:txBody>
      </p:sp>
      <p:sp>
        <p:nvSpPr>
          <p:cNvPr id="7177" name="TextovéPole 13"/>
          <p:cNvSpPr txBox="1">
            <a:spLocks noChangeArrowheads="1"/>
          </p:cNvSpPr>
          <p:nvPr/>
        </p:nvSpPr>
        <p:spPr bwMode="auto">
          <a:xfrm>
            <a:off x="2987675" y="6092825"/>
            <a:ext cx="1951038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/>
            <a:r>
              <a:rPr lang="cs-CZ" altLang="cs-CZ" sz="1600"/>
              <a:t>Nastavení </a:t>
            </a:r>
            <a:r>
              <a:rPr lang="cs-CZ" altLang="cs-CZ"/>
              <a:t>firewall Win</a:t>
            </a:r>
          </a:p>
        </p:txBody>
      </p:sp>
      <p:sp>
        <p:nvSpPr>
          <p:cNvPr id="7178" name="TextovéPole 14"/>
          <p:cNvSpPr txBox="1">
            <a:spLocks noChangeArrowheads="1"/>
          </p:cNvSpPr>
          <p:nvPr/>
        </p:nvSpPr>
        <p:spPr bwMode="auto">
          <a:xfrm>
            <a:off x="6977063" y="3573463"/>
            <a:ext cx="1949450" cy="6143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/>
            <a:r>
              <a:rPr lang="cs-CZ" altLang="cs-CZ" sz="1600"/>
              <a:t>Celkové nastavení </a:t>
            </a:r>
            <a:r>
              <a:rPr lang="cs-CZ" altLang="cs-CZ"/>
              <a:t>zabezpečení Win</a:t>
            </a:r>
          </a:p>
        </p:txBody>
      </p:sp>
      <p:sp>
        <p:nvSpPr>
          <p:cNvPr id="7179" name="TextovéPole 15"/>
          <p:cNvSpPr txBox="1">
            <a:spLocks noChangeArrowheads="1"/>
          </p:cNvSpPr>
          <p:nvPr/>
        </p:nvSpPr>
        <p:spPr bwMode="auto">
          <a:xfrm>
            <a:off x="7119938" y="1538288"/>
            <a:ext cx="1951037" cy="3381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/>
            <a:r>
              <a:rPr lang="cs-CZ" altLang="cs-CZ" sz="1600"/>
              <a:t>Nastavení wi-fi</a:t>
            </a:r>
            <a:endParaRPr lang="cs-CZ" altLang="cs-CZ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charset="0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charset="0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charset="0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charset="0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charset="0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charset="0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charset="0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charset="0"/>
              </a:defRPr>
            </a:lvl9pPr>
          </a:lstStyle>
          <a:p>
            <a:pPr eaLnBrk="1" hangingPunct="1">
              <a:defRPr/>
            </a:pPr>
            <a:r>
              <a:rPr lang="cs-CZ" sz="3600" smtClean="0"/>
              <a:t>WIN XP – OVLÁDACÍ PANELY</a:t>
            </a:r>
            <a:endParaRPr lang="cs-CZ" sz="3600" dirty="0" smtClean="0"/>
          </a:p>
        </p:txBody>
      </p:sp>
      <p:sp>
        <p:nvSpPr>
          <p:cNvPr id="8195" name="TextovéPole 4"/>
          <p:cNvSpPr txBox="1">
            <a:spLocks noChangeArrowheads="1"/>
          </p:cNvSpPr>
          <p:nvPr/>
        </p:nvSpPr>
        <p:spPr bwMode="auto">
          <a:xfrm>
            <a:off x="134938" y="120650"/>
            <a:ext cx="3573462" cy="30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/>
            <a:r>
              <a:rPr lang="cs-CZ" altLang="cs-CZ" sz="1400">
                <a:solidFill>
                  <a:srgbClr val="FFC000"/>
                </a:solidFill>
              </a:rPr>
              <a:t>Windows XP – ovládací panely</a:t>
            </a:r>
          </a:p>
        </p:txBody>
      </p:sp>
      <p:pic>
        <p:nvPicPr>
          <p:cNvPr id="819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630488" y="981075"/>
            <a:ext cx="3883025" cy="12303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8197" name="TextovéPole 4"/>
          <p:cNvSpPr txBox="1">
            <a:spLocks noChangeArrowheads="1"/>
          </p:cNvSpPr>
          <p:nvPr/>
        </p:nvSpPr>
        <p:spPr bwMode="auto">
          <a:xfrm>
            <a:off x="323850" y="5686425"/>
            <a:ext cx="1949450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/>
            <a:r>
              <a:rPr lang="cs-CZ" altLang="cs-CZ" sz="1600"/>
              <a:t>Nastavení datumu a času</a:t>
            </a:r>
            <a:endParaRPr lang="cs-CZ" altLang="cs-CZ"/>
          </a:p>
        </p:txBody>
      </p:sp>
      <p:pic>
        <p:nvPicPr>
          <p:cNvPr id="8198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27000" y="2276475"/>
            <a:ext cx="3425825" cy="2924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8199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782888" y="2708275"/>
            <a:ext cx="3051175" cy="29225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8200" name="Picture 5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867400" y="2282825"/>
            <a:ext cx="2995613" cy="3397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8201" name="TextovéPole 8"/>
          <p:cNvSpPr txBox="1">
            <a:spLocks noChangeArrowheads="1"/>
          </p:cNvSpPr>
          <p:nvPr/>
        </p:nvSpPr>
        <p:spPr bwMode="auto">
          <a:xfrm>
            <a:off x="6389688" y="5826125"/>
            <a:ext cx="1951037" cy="5857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/>
            <a:r>
              <a:rPr lang="cs-CZ" altLang="cs-CZ" sz="1600"/>
              <a:t>Nastavení plochy Win</a:t>
            </a:r>
            <a:endParaRPr lang="cs-CZ" altLang="cs-CZ"/>
          </a:p>
        </p:txBody>
      </p:sp>
      <p:sp>
        <p:nvSpPr>
          <p:cNvPr id="8202" name="TextovéPole 9"/>
          <p:cNvSpPr txBox="1">
            <a:spLocks noChangeArrowheads="1"/>
          </p:cNvSpPr>
          <p:nvPr/>
        </p:nvSpPr>
        <p:spPr bwMode="auto">
          <a:xfrm>
            <a:off x="3328988" y="5868988"/>
            <a:ext cx="1949450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/>
            <a:r>
              <a:rPr lang="cs-CZ" altLang="cs-CZ" sz="1600" dirty="0"/>
              <a:t>Přidání </a:t>
            </a:r>
            <a:r>
              <a:rPr lang="cs-CZ" altLang="cs-CZ" sz="1600" dirty="0" smtClean="0"/>
              <a:t>joysticku </a:t>
            </a:r>
            <a:r>
              <a:rPr lang="cs-CZ" altLang="cs-CZ" sz="1600" dirty="0"/>
              <a:t>nebo </a:t>
            </a:r>
            <a:r>
              <a:rPr lang="cs-CZ" altLang="cs-CZ" sz="1600" dirty="0" err="1"/>
              <a:t>gamepodu</a:t>
            </a:r>
            <a:endParaRPr lang="cs-CZ" altLang="cs-CZ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30475" y="908050"/>
            <a:ext cx="4083050" cy="1184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3" name="Nadpis 1"/>
          <p:cNvSpPr txBox="1">
            <a:spLocks/>
          </p:cNvSpPr>
          <p:nvPr/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charset="0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charset="0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charset="0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charset="0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charset="0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charset="0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charset="0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charset="0"/>
              </a:defRPr>
            </a:lvl9pPr>
          </a:lstStyle>
          <a:p>
            <a:pPr eaLnBrk="1" hangingPunct="1">
              <a:defRPr/>
            </a:pPr>
            <a:r>
              <a:rPr lang="cs-CZ" sz="3600" smtClean="0"/>
              <a:t>WIN XP – OVLÁDACÍ PANELY</a:t>
            </a:r>
            <a:endParaRPr lang="cs-CZ" sz="3600" dirty="0" smtClean="0"/>
          </a:p>
        </p:txBody>
      </p:sp>
      <p:sp>
        <p:nvSpPr>
          <p:cNvPr id="9220" name="TextovéPole 4"/>
          <p:cNvSpPr txBox="1">
            <a:spLocks noChangeArrowheads="1"/>
          </p:cNvSpPr>
          <p:nvPr/>
        </p:nvSpPr>
        <p:spPr bwMode="auto">
          <a:xfrm>
            <a:off x="134938" y="120650"/>
            <a:ext cx="3573462" cy="30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/>
            <a:r>
              <a:rPr lang="cs-CZ" altLang="cs-CZ" sz="1400">
                <a:solidFill>
                  <a:srgbClr val="FFC000"/>
                </a:solidFill>
              </a:rPr>
              <a:t>Windows XP – ovládací panely</a:t>
            </a:r>
          </a:p>
        </p:txBody>
      </p:sp>
      <p:sp>
        <p:nvSpPr>
          <p:cNvPr id="9221" name="TextovéPole 4"/>
          <p:cNvSpPr txBox="1">
            <a:spLocks noChangeArrowheads="1"/>
          </p:cNvSpPr>
          <p:nvPr/>
        </p:nvSpPr>
        <p:spPr bwMode="auto">
          <a:xfrm>
            <a:off x="36513" y="1863725"/>
            <a:ext cx="2303462" cy="3381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/>
            <a:r>
              <a:rPr lang="cs-CZ" altLang="cs-CZ" sz="1600"/>
              <a:t>Nastavení klávesnice </a:t>
            </a:r>
            <a:endParaRPr lang="cs-CZ" altLang="cs-CZ"/>
          </a:p>
        </p:txBody>
      </p:sp>
      <p:pic>
        <p:nvPicPr>
          <p:cNvPr id="9222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6513" y="2230438"/>
            <a:ext cx="2501900" cy="2806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9223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920875" y="3841750"/>
            <a:ext cx="2520950" cy="284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9224" name="TextovéPole 7"/>
          <p:cNvSpPr txBox="1">
            <a:spLocks noChangeArrowheads="1"/>
          </p:cNvSpPr>
          <p:nvPr/>
        </p:nvSpPr>
        <p:spPr bwMode="auto">
          <a:xfrm>
            <a:off x="2568575" y="2924175"/>
            <a:ext cx="1871663" cy="5857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/>
            <a:r>
              <a:rPr lang="cs-CZ" altLang="cs-CZ" sz="1600"/>
              <a:t>Nastavení místních zvyklostí </a:t>
            </a:r>
            <a:endParaRPr lang="cs-CZ" altLang="cs-CZ"/>
          </a:p>
        </p:txBody>
      </p:sp>
      <p:pic>
        <p:nvPicPr>
          <p:cNvPr id="9225" name="Picture 5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572000" y="2366963"/>
            <a:ext cx="2432050" cy="30527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9226" name="TextovéPole 9"/>
          <p:cNvSpPr txBox="1">
            <a:spLocks noChangeArrowheads="1"/>
          </p:cNvSpPr>
          <p:nvPr/>
        </p:nvSpPr>
        <p:spPr bwMode="auto">
          <a:xfrm>
            <a:off x="4560888" y="5589588"/>
            <a:ext cx="1825625" cy="8302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/>
            <a:r>
              <a:rPr lang="cs-CZ" altLang="cs-CZ" sz="1600"/>
              <a:t>Nastavení Exploreru – stránka, historie…</a:t>
            </a:r>
            <a:endParaRPr lang="cs-CZ" altLang="cs-CZ"/>
          </a:p>
        </p:txBody>
      </p:sp>
      <p:pic>
        <p:nvPicPr>
          <p:cNvPr id="9227" name="Picture 6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505575" y="3851275"/>
            <a:ext cx="2603500" cy="2867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9228" name="TextovéPole 11"/>
          <p:cNvSpPr txBox="1">
            <a:spLocks noChangeArrowheads="1"/>
          </p:cNvSpPr>
          <p:nvPr/>
        </p:nvSpPr>
        <p:spPr bwMode="auto">
          <a:xfrm>
            <a:off x="7092950" y="2951163"/>
            <a:ext cx="1824038" cy="831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/>
            <a:r>
              <a:rPr lang="cs-CZ" altLang="cs-CZ" sz="1600"/>
              <a:t>Nastavení napájení baterie - notebook</a:t>
            </a:r>
            <a:endParaRPr lang="cs-CZ" altLang="cs-CZ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charset="0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charset="0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charset="0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charset="0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charset="0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charset="0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charset="0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charset="0"/>
              </a:defRPr>
            </a:lvl9pPr>
          </a:lstStyle>
          <a:p>
            <a:pPr eaLnBrk="1" hangingPunct="1">
              <a:defRPr/>
            </a:pPr>
            <a:r>
              <a:rPr lang="cs-CZ" sz="3600" smtClean="0"/>
              <a:t>WIN XP – OVLÁDACÍ PANELY</a:t>
            </a:r>
            <a:endParaRPr lang="cs-CZ" sz="3600" dirty="0" smtClean="0"/>
          </a:p>
        </p:txBody>
      </p:sp>
      <p:sp>
        <p:nvSpPr>
          <p:cNvPr id="10243" name="TextovéPole 4"/>
          <p:cNvSpPr txBox="1">
            <a:spLocks noChangeArrowheads="1"/>
          </p:cNvSpPr>
          <p:nvPr/>
        </p:nvSpPr>
        <p:spPr bwMode="auto">
          <a:xfrm>
            <a:off x="134938" y="120650"/>
            <a:ext cx="3573462" cy="30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/>
            <a:r>
              <a:rPr lang="cs-CZ" altLang="cs-CZ" sz="1400">
                <a:solidFill>
                  <a:srgbClr val="FFC000"/>
                </a:solidFill>
              </a:rPr>
              <a:t>Windows XP – ovládací panely</a:t>
            </a:r>
          </a:p>
        </p:txBody>
      </p:sp>
      <p:pic>
        <p:nvPicPr>
          <p:cNvPr id="1024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781300" y="908050"/>
            <a:ext cx="3530600" cy="12969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245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47638" y="2420938"/>
            <a:ext cx="2719387" cy="2981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10246" name="TextovéPole 5"/>
          <p:cNvSpPr txBox="1">
            <a:spLocks noChangeArrowheads="1"/>
          </p:cNvSpPr>
          <p:nvPr/>
        </p:nvSpPr>
        <p:spPr bwMode="auto">
          <a:xfrm>
            <a:off x="250825" y="1744663"/>
            <a:ext cx="2305050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/>
            <a:r>
              <a:rPr lang="cs-CZ" altLang="cs-CZ" sz="1600"/>
              <a:t>Nastavení vlastností složky </a:t>
            </a:r>
            <a:endParaRPr lang="cs-CZ" altLang="cs-CZ"/>
          </a:p>
        </p:txBody>
      </p:sp>
      <p:pic>
        <p:nvPicPr>
          <p:cNvPr id="10247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692400" y="3429000"/>
            <a:ext cx="3040063" cy="26336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10248" name="TextovéPole 7"/>
          <p:cNvSpPr txBox="1">
            <a:spLocks noChangeArrowheads="1"/>
          </p:cNvSpPr>
          <p:nvPr/>
        </p:nvSpPr>
        <p:spPr bwMode="auto">
          <a:xfrm>
            <a:off x="2484438" y="6188075"/>
            <a:ext cx="3455987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/>
            <a:r>
              <a:rPr lang="cs-CZ" altLang="cs-CZ" sz="1600"/>
              <a:t>Nastavení připojení internetu přes modem nebo mobil</a:t>
            </a:r>
            <a:endParaRPr lang="cs-CZ" altLang="cs-CZ"/>
          </a:p>
        </p:txBody>
      </p:sp>
      <p:pic>
        <p:nvPicPr>
          <p:cNvPr id="10249" name="Picture 6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084888" y="1816100"/>
            <a:ext cx="2395537" cy="28336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250" name="Picture 7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237288" y="3233738"/>
            <a:ext cx="2557462" cy="30083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10251" name="TextovéPole 11"/>
          <p:cNvSpPr txBox="1">
            <a:spLocks noChangeArrowheads="1"/>
          </p:cNvSpPr>
          <p:nvPr/>
        </p:nvSpPr>
        <p:spPr bwMode="auto">
          <a:xfrm>
            <a:off x="6011863" y="6242050"/>
            <a:ext cx="3008312" cy="5857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/>
            <a:r>
              <a:rPr lang="cs-CZ" altLang="cs-CZ" sz="1600"/>
              <a:t>Různé nastavení usnadňující ovládání</a:t>
            </a:r>
            <a:endParaRPr lang="cs-CZ" altLang="cs-CZ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charset="0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charset="0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charset="0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charset="0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charset="0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charset="0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charset="0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charset="0"/>
              </a:defRPr>
            </a:lvl9pPr>
          </a:lstStyle>
          <a:p>
            <a:pPr eaLnBrk="1" hangingPunct="1">
              <a:defRPr/>
            </a:pPr>
            <a:r>
              <a:rPr lang="cs-CZ" sz="3600" smtClean="0"/>
              <a:t>WIN XP – OVLÁDACÍ PANELY</a:t>
            </a:r>
            <a:endParaRPr lang="cs-CZ" sz="3600" dirty="0" smtClean="0"/>
          </a:p>
        </p:txBody>
      </p:sp>
      <p:sp>
        <p:nvSpPr>
          <p:cNvPr id="11267" name="TextovéPole 4"/>
          <p:cNvSpPr txBox="1">
            <a:spLocks noChangeArrowheads="1"/>
          </p:cNvSpPr>
          <p:nvPr/>
        </p:nvSpPr>
        <p:spPr bwMode="auto">
          <a:xfrm>
            <a:off x="134938" y="120650"/>
            <a:ext cx="3573462" cy="30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/>
            <a:r>
              <a:rPr lang="cs-CZ" altLang="cs-CZ" sz="1400">
                <a:solidFill>
                  <a:srgbClr val="FFC000"/>
                </a:solidFill>
              </a:rPr>
              <a:t>Windows XP – ovládací panely</a:t>
            </a:r>
          </a:p>
        </p:txBody>
      </p:sp>
      <p:pic>
        <p:nvPicPr>
          <p:cNvPr id="11268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03575" y="846138"/>
            <a:ext cx="3079750" cy="1214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1269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34938" y="1052513"/>
            <a:ext cx="2584450" cy="2667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1270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025650" y="2133600"/>
            <a:ext cx="2566988" cy="26717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1271" name="Picture 5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34938" y="4076700"/>
            <a:ext cx="2506662" cy="2609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1272" name="Picture 6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2122488" y="4868863"/>
            <a:ext cx="2620962" cy="1173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11273" name="TextovéPole 8"/>
          <p:cNvSpPr txBox="1">
            <a:spLocks noChangeArrowheads="1"/>
          </p:cNvSpPr>
          <p:nvPr/>
        </p:nvSpPr>
        <p:spPr bwMode="auto">
          <a:xfrm>
            <a:off x="2689225" y="6102350"/>
            <a:ext cx="2087563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/>
            <a:r>
              <a:rPr lang="cs-CZ" altLang="cs-CZ" sz="1600"/>
              <a:t>Nastavení vlastností myši</a:t>
            </a:r>
            <a:endParaRPr lang="cs-CZ" altLang="cs-CZ"/>
          </a:p>
        </p:txBody>
      </p:sp>
      <p:pic>
        <p:nvPicPr>
          <p:cNvPr id="11274" name="Picture 7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4743450" y="1893888"/>
            <a:ext cx="2997200" cy="22272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11275" name="TextovéPole 10"/>
          <p:cNvSpPr txBox="1">
            <a:spLocks noChangeArrowheads="1"/>
          </p:cNvSpPr>
          <p:nvPr/>
        </p:nvSpPr>
        <p:spPr bwMode="auto">
          <a:xfrm>
            <a:off x="6875463" y="1052513"/>
            <a:ext cx="2089150" cy="831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/>
            <a:r>
              <a:rPr lang="cs-CZ" altLang="cs-CZ" sz="1600"/>
              <a:t>Spouštění vybraného programu v určitý čas</a:t>
            </a:r>
            <a:endParaRPr lang="cs-CZ" altLang="cs-CZ"/>
          </a:p>
        </p:txBody>
      </p:sp>
      <p:pic>
        <p:nvPicPr>
          <p:cNvPr id="11276" name="Picture 8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4776788" y="4349750"/>
            <a:ext cx="3055937" cy="2362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11277" name="TextovéPole 12"/>
          <p:cNvSpPr txBox="1">
            <a:spLocks noChangeArrowheads="1"/>
          </p:cNvSpPr>
          <p:nvPr/>
        </p:nvSpPr>
        <p:spPr bwMode="auto">
          <a:xfrm>
            <a:off x="7920038" y="3860800"/>
            <a:ext cx="1116012" cy="1077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/>
            <a:r>
              <a:rPr lang="cs-CZ" altLang="cs-CZ" sz="1600"/>
              <a:t>Různá vnitřní nastavení Win</a:t>
            </a:r>
            <a:endParaRPr lang="cs-CZ" altLang="cs-CZ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charset="0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charset="0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charset="0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charset="0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charset="0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charset="0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charset="0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charset="0"/>
              </a:defRPr>
            </a:lvl9pPr>
          </a:lstStyle>
          <a:p>
            <a:pPr eaLnBrk="1" hangingPunct="1">
              <a:defRPr/>
            </a:pPr>
            <a:r>
              <a:rPr lang="cs-CZ" sz="3600" smtClean="0"/>
              <a:t>WIN XP – OVLÁDACÍ PANELY</a:t>
            </a:r>
            <a:endParaRPr lang="cs-CZ" sz="3600" dirty="0" smtClean="0"/>
          </a:p>
        </p:txBody>
      </p:sp>
      <p:sp>
        <p:nvSpPr>
          <p:cNvPr id="12291" name="TextovéPole 4"/>
          <p:cNvSpPr txBox="1">
            <a:spLocks noChangeArrowheads="1"/>
          </p:cNvSpPr>
          <p:nvPr/>
        </p:nvSpPr>
        <p:spPr bwMode="auto">
          <a:xfrm>
            <a:off x="134938" y="120650"/>
            <a:ext cx="3573462" cy="30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/>
            <a:r>
              <a:rPr lang="cs-CZ" altLang="cs-CZ" sz="1400">
                <a:solidFill>
                  <a:srgbClr val="FFC000"/>
                </a:solidFill>
              </a:rPr>
              <a:t>Windows XP – ovládací panely</a:t>
            </a:r>
          </a:p>
        </p:txBody>
      </p:sp>
      <p:pic>
        <p:nvPicPr>
          <p:cNvPr id="1229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686050" y="903288"/>
            <a:ext cx="3771900" cy="1028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2293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34938" y="2276475"/>
            <a:ext cx="3573462" cy="27670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12294" name="TextovéPole 5"/>
          <p:cNvSpPr txBox="1">
            <a:spLocks noChangeArrowheads="1"/>
          </p:cNvSpPr>
          <p:nvPr/>
        </p:nvSpPr>
        <p:spPr bwMode="auto">
          <a:xfrm>
            <a:off x="103188" y="5370513"/>
            <a:ext cx="2089150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/>
            <a:r>
              <a:rPr lang="cs-CZ" altLang="cs-CZ" sz="1600"/>
              <a:t>Přidávání a odebírání typů písma ve Win</a:t>
            </a:r>
            <a:endParaRPr lang="cs-CZ" altLang="cs-CZ"/>
          </a:p>
        </p:txBody>
      </p:sp>
      <p:sp>
        <p:nvSpPr>
          <p:cNvPr id="12295" name="TextovéPole 8"/>
          <p:cNvSpPr txBox="1">
            <a:spLocks noChangeArrowheads="1"/>
          </p:cNvSpPr>
          <p:nvPr/>
        </p:nvSpPr>
        <p:spPr bwMode="auto">
          <a:xfrm>
            <a:off x="7413625" y="5483225"/>
            <a:ext cx="1617663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/>
            <a:r>
              <a:rPr lang="cs-CZ" altLang="cs-CZ" sz="1600"/>
              <a:t>Převod textu na řeč</a:t>
            </a:r>
            <a:endParaRPr lang="cs-CZ" altLang="cs-CZ"/>
          </a:p>
        </p:txBody>
      </p:sp>
      <p:pic>
        <p:nvPicPr>
          <p:cNvPr id="12296" name="Picture 6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995738" y="2871788"/>
            <a:ext cx="3417887" cy="38782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12297" name="TextovéPole 10"/>
          <p:cNvSpPr txBox="1">
            <a:spLocks noChangeArrowheads="1"/>
          </p:cNvSpPr>
          <p:nvPr/>
        </p:nvSpPr>
        <p:spPr bwMode="auto">
          <a:xfrm>
            <a:off x="6659563" y="1355725"/>
            <a:ext cx="2089150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/>
            <a:r>
              <a:rPr lang="cs-CZ" altLang="cs-CZ" sz="1600"/>
              <a:t>Instalace připojení k místní síti</a:t>
            </a:r>
            <a:endParaRPr lang="cs-CZ" altLang="cs-CZ"/>
          </a:p>
        </p:txBody>
      </p:sp>
      <p:sp>
        <p:nvSpPr>
          <p:cNvPr id="12298" name="TextovéPole 11"/>
          <p:cNvSpPr txBox="1">
            <a:spLocks noChangeArrowheads="1"/>
          </p:cNvSpPr>
          <p:nvPr/>
        </p:nvSpPr>
        <p:spPr bwMode="auto">
          <a:xfrm>
            <a:off x="6616700" y="2060575"/>
            <a:ext cx="2089150" cy="5857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/>
            <a:r>
              <a:rPr lang="cs-CZ" altLang="cs-CZ" sz="1600"/>
              <a:t>Instalace nového hardware</a:t>
            </a:r>
            <a:endParaRPr lang="cs-CZ" altLang="cs-CZ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charset="0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charset="0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charset="0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charset="0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charset="0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charset="0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charset="0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charset="0"/>
              </a:defRPr>
            </a:lvl9pPr>
          </a:lstStyle>
          <a:p>
            <a:pPr eaLnBrk="1" hangingPunct="1">
              <a:defRPr/>
            </a:pPr>
            <a:r>
              <a:rPr lang="cs-CZ" sz="3600" smtClean="0"/>
              <a:t>WIN XP – OVLÁDACÍ PANELY</a:t>
            </a:r>
            <a:endParaRPr lang="cs-CZ" sz="3600" dirty="0" smtClean="0"/>
          </a:p>
        </p:txBody>
      </p:sp>
      <p:sp>
        <p:nvSpPr>
          <p:cNvPr id="13315" name="TextovéPole 4"/>
          <p:cNvSpPr txBox="1">
            <a:spLocks noChangeArrowheads="1"/>
          </p:cNvSpPr>
          <p:nvPr/>
        </p:nvSpPr>
        <p:spPr bwMode="auto">
          <a:xfrm>
            <a:off x="134938" y="120650"/>
            <a:ext cx="3573462" cy="30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/>
            <a:r>
              <a:rPr lang="cs-CZ" altLang="cs-CZ" sz="1400">
                <a:solidFill>
                  <a:srgbClr val="FFC000"/>
                </a:solidFill>
              </a:rPr>
              <a:t>Windows XP – ovládací panely</a:t>
            </a:r>
          </a:p>
        </p:txBody>
      </p:sp>
      <p:pic>
        <p:nvPicPr>
          <p:cNvPr id="1331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878138" y="908050"/>
            <a:ext cx="3387725" cy="10810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grpSp>
        <p:nvGrpSpPr>
          <p:cNvPr id="13317" name="Skupina 3"/>
          <p:cNvGrpSpPr>
            <a:grpSpLocks/>
          </p:cNvGrpSpPr>
          <p:nvPr/>
        </p:nvGrpSpPr>
        <p:grpSpPr bwMode="auto">
          <a:xfrm>
            <a:off x="71438" y="2097088"/>
            <a:ext cx="3636962" cy="2663825"/>
            <a:chOff x="134938" y="2222045"/>
            <a:chExt cx="3783085" cy="2744912"/>
          </a:xfrm>
        </p:grpSpPr>
        <p:pic>
          <p:nvPicPr>
            <p:cNvPr id="13324" name="Picture 4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134938" y="2222045"/>
              <a:ext cx="3783085" cy="27449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</p:pic>
        <p:pic>
          <p:nvPicPr>
            <p:cNvPr id="13325" name="Picture 3"/>
            <p:cNvPicPr>
              <a:picLocks noChangeAspect="1" noChangeArrowheads="1"/>
            </p:cNvPicPr>
            <p:nvPr/>
          </p:nvPicPr>
          <p:blipFill>
            <a:blip r:embed="rId4" cstate="print"/>
            <a:srcRect/>
            <a:stretch>
              <a:fillRect/>
            </a:stretch>
          </p:blipFill>
          <p:spPr bwMode="auto">
            <a:xfrm>
              <a:off x="766340" y="2604930"/>
              <a:ext cx="3005142" cy="197619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</p:pic>
      </p:grpSp>
      <p:sp>
        <p:nvSpPr>
          <p:cNvPr id="13318" name="TextovéPole 8"/>
          <p:cNvSpPr txBox="1">
            <a:spLocks noChangeArrowheads="1"/>
          </p:cNvSpPr>
          <p:nvPr/>
        </p:nvSpPr>
        <p:spPr bwMode="auto">
          <a:xfrm>
            <a:off x="136525" y="4868863"/>
            <a:ext cx="2089150" cy="5857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/>
            <a:r>
              <a:rPr lang="cs-CZ" altLang="cs-CZ" sz="1600"/>
              <a:t>Odebírání programu z Win</a:t>
            </a:r>
            <a:endParaRPr lang="cs-CZ" altLang="cs-CZ"/>
          </a:p>
        </p:txBody>
      </p:sp>
      <p:pic>
        <p:nvPicPr>
          <p:cNvPr id="13319" name="Picture 5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579688" y="3532188"/>
            <a:ext cx="3984625" cy="31067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13320" name="TextovéPole 10"/>
          <p:cNvSpPr txBox="1">
            <a:spLocks noChangeArrowheads="1"/>
          </p:cNvSpPr>
          <p:nvPr/>
        </p:nvSpPr>
        <p:spPr bwMode="auto">
          <a:xfrm>
            <a:off x="3851275" y="2708275"/>
            <a:ext cx="2089150" cy="5857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/>
            <a:r>
              <a:rPr lang="cs-CZ" altLang="cs-CZ" sz="1600"/>
              <a:t>Nastavení síťového připojení</a:t>
            </a:r>
            <a:endParaRPr lang="cs-CZ" altLang="cs-CZ"/>
          </a:p>
        </p:txBody>
      </p:sp>
      <p:pic>
        <p:nvPicPr>
          <p:cNvPr id="13321" name="Picture 6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156325" y="4581525"/>
            <a:ext cx="1906588" cy="2139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13322" name="TextovéPole 12"/>
          <p:cNvSpPr txBox="1">
            <a:spLocks noChangeArrowheads="1"/>
          </p:cNvSpPr>
          <p:nvPr/>
        </p:nvSpPr>
        <p:spPr bwMode="auto">
          <a:xfrm>
            <a:off x="6629400" y="4060825"/>
            <a:ext cx="2089150" cy="3381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/>
            <a:r>
              <a:rPr lang="cs-CZ" altLang="cs-CZ" sz="1600"/>
              <a:t>Nastavení TCP/IP</a:t>
            </a:r>
            <a:endParaRPr lang="cs-CZ" altLang="cs-CZ"/>
          </a:p>
        </p:txBody>
      </p:sp>
      <p:sp>
        <p:nvSpPr>
          <p:cNvPr id="13323" name="TextovéPole 13"/>
          <p:cNvSpPr txBox="1">
            <a:spLocks noChangeArrowheads="1"/>
          </p:cNvSpPr>
          <p:nvPr/>
        </p:nvSpPr>
        <p:spPr bwMode="auto">
          <a:xfrm>
            <a:off x="6564313" y="1125538"/>
            <a:ext cx="2089150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/>
            <a:r>
              <a:rPr lang="cs-CZ" altLang="cs-CZ" sz="1600"/>
              <a:t>Načtení připojeného foto nebo scaneru</a:t>
            </a:r>
            <a:endParaRPr lang="cs-CZ" altLang="cs-CZ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charset="0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charset="0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charset="0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charset="0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charset="0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charset="0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charset="0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charset="0"/>
              </a:defRPr>
            </a:lvl9pPr>
          </a:lstStyle>
          <a:p>
            <a:pPr eaLnBrk="1" hangingPunct="1">
              <a:defRPr/>
            </a:pPr>
            <a:r>
              <a:rPr lang="cs-CZ" sz="3600" smtClean="0"/>
              <a:t>WIN XP – OVLÁDACÍ PANELY</a:t>
            </a:r>
            <a:endParaRPr lang="cs-CZ" sz="3600" dirty="0" smtClean="0"/>
          </a:p>
        </p:txBody>
      </p:sp>
      <p:sp>
        <p:nvSpPr>
          <p:cNvPr id="14339" name="TextovéPole 4"/>
          <p:cNvSpPr txBox="1">
            <a:spLocks noChangeArrowheads="1"/>
          </p:cNvSpPr>
          <p:nvPr/>
        </p:nvSpPr>
        <p:spPr bwMode="auto">
          <a:xfrm>
            <a:off x="134938" y="120650"/>
            <a:ext cx="3573462" cy="30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/>
            <a:r>
              <a:rPr lang="cs-CZ" altLang="cs-CZ" sz="1400">
                <a:solidFill>
                  <a:srgbClr val="FFC000"/>
                </a:solidFill>
              </a:rPr>
              <a:t>Windows XP – ovládací panely</a:t>
            </a:r>
          </a:p>
        </p:txBody>
      </p:sp>
      <p:pic>
        <p:nvPicPr>
          <p:cNvPr id="1434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946400" y="981075"/>
            <a:ext cx="3251200" cy="1200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4341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23825" y="1125538"/>
            <a:ext cx="2632075" cy="2951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14342" name="TextovéPole 5"/>
          <p:cNvSpPr txBox="1">
            <a:spLocks noChangeArrowheads="1"/>
          </p:cNvSpPr>
          <p:nvPr/>
        </p:nvSpPr>
        <p:spPr bwMode="auto">
          <a:xfrm>
            <a:off x="100013" y="539750"/>
            <a:ext cx="1368425" cy="5857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/>
            <a:r>
              <a:rPr lang="cs-CZ" altLang="cs-CZ" sz="1600"/>
              <a:t>Systémové informace</a:t>
            </a:r>
            <a:endParaRPr lang="cs-CZ" altLang="cs-CZ"/>
          </a:p>
        </p:txBody>
      </p:sp>
      <p:pic>
        <p:nvPicPr>
          <p:cNvPr id="14343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38125" y="3362325"/>
            <a:ext cx="2517775" cy="2819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14344" name="TextovéPole 7"/>
          <p:cNvSpPr txBox="1">
            <a:spLocks noChangeArrowheads="1"/>
          </p:cNvSpPr>
          <p:nvPr/>
        </p:nvSpPr>
        <p:spPr bwMode="auto">
          <a:xfrm>
            <a:off x="2871788" y="3052763"/>
            <a:ext cx="1555750" cy="5857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/>
            <a:r>
              <a:rPr lang="cs-CZ" altLang="cs-CZ" sz="1600"/>
              <a:t>Změna názvu PC</a:t>
            </a:r>
            <a:endParaRPr lang="cs-CZ" altLang="cs-CZ"/>
          </a:p>
        </p:txBody>
      </p:sp>
      <p:pic>
        <p:nvPicPr>
          <p:cNvPr id="14345" name="Picture 5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619375" y="3860800"/>
            <a:ext cx="2346325" cy="2836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4346" name="Picture 6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076825" y="2655888"/>
            <a:ext cx="3863975" cy="30051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14347" name="TextovéPole 10"/>
          <p:cNvSpPr txBox="1">
            <a:spLocks noChangeArrowheads="1"/>
          </p:cNvSpPr>
          <p:nvPr/>
        </p:nvSpPr>
        <p:spPr bwMode="auto">
          <a:xfrm>
            <a:off x="6372225" y="981075"/>
            <a:ext cx="2136775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/>
            <a:r>
              <a:rPr lang="cs-CZ" altLang="cs-CZ" sz="1600"/>
              <a:t>Přidání, odebrání tiskáren, vlastnosti</a:t>
            </a:r>
            <a:endParaRPr lang="cs-CZ" altLang="cs-CZ"/>
          </a:p>
        </p:txBody>
      </p:sp>
      <p:sp>
        <p:nvSpPr>
          <p:cNvPr id="14348" name="TextovéPole 11"/>
          <p:cNvSpPr txBox="1">
            <a:spLocks noChangeArrowheads="1"/>
          </p:cNvSpPr>
          <p:nvPr/>
        </p:nvSpPr>
        <p:spPr bwMode="auto">
          <a:xfrm>
            <a:off x="6011863" y="5889625"/>
            <a:ext cx="2136775" cy="8302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/>
            <a:r>
              <a:rPr lang="cs-CZ" altLang="cs-CZ" sz="1600"/>
              <a:t>Přidání, odebrání účtu a jeho vlastnosti (administrator)</a:t>
            </a:r>
            <a:endParaRPr lang="cs-CZ" altLang="cs-CZ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charset="0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charset="0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charset="0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charset="0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charset="0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charset="0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charset="0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charset="0"/>
              </a:defRPr>
            </a:lvl9pPr>
          </a:lstStyle>
          <a:p>
            <a:pPr eaLnBrk="1" hangingPunct="1">
              <a:defRPr/>
            </a:pPr>
            <a:r>
              <a:rPr lang="cs-CZ" sz="3600" smtClean="0"/>
              <a:t>WIN XP – OVLÁDACÍ PANELY</a:t>
            </a:r>
            <a:endParaRPr lang="cs-CZ" sz="3600" dirty="0" smtClean="0"/>
          </a:p>
        </p:txBody>
      </p:sp>
      <p:sp>
        <p:nvSpPr>
          <p:cNvPr id="15363" name="TextovéPole 4"/>
          <p:cNvSpPr txBox="1">
            <a:spLocks noChangeArrowheads="1"/>
          </p:cNvSpPr>
          <p:nvPr/>
        </p:nvSpPr>
        <p:spPr bwMode="auto">
          <a:xfrm>
            <a:off x="134938" y="120650"/>
            <a:ext cx="3573462" cy="30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/>
            <a:r>
              <a:rPr lang="cs-CZ" altLang="cs-CZ" sz="1400">
                <a:solidFill>
                  <a:srgbClr val="FFC000"/>
                </a:solidFill>
              </a:rPr>
              <a:t>Windows XP – ovládací panely</a:t>
            </a:r>
          </a:p>
        </p:txBody>
      </p:sp>
      <p:pic>
        <p:nvPicPr>
          <p:cNvPr id="1536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690938" y="1089025"/>
            <a:ext cx="657225" cy="714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5365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716463" y="1031875"/>
            <a:ext cx="704850" cy="771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5366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34938" y="1268413"/>
            <a:ext cx="2497137" cy="27162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15367" name="TextovéPole 6"/>
          <p:cNvSpPr txBox="1">
            <a:spLocks noChangeArrowheads="1"/>
          </p:cNvSpPr>
          <p:nvPr/>
        </p:nvSpPr>
        <p:spPr bwMode="auto">
          <a:xfrm>
            <a:off x="179388" y="4221163"/>
            <a:ext cx="2795587" cy="3381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/>
            <a:r>
              <a:rPr lang="cs-CZ" altLang="cs-CZ" sz="1600"/>
              <a:t>Nastavení vlastností plochy</a:t>
            </a:r>
            <a:endParaRPr lang="cs-CZ" altLang="cs-CZ"/>
          </a:p>
        </p:txBody>
      </p:sp>
      <p:pic>
        <p:nvPicPr>
          <p:cNvPr id="15368" name="Picture 5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771775" y="2198688"/>
            <a:ext cx="2159000" cy="2528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5369" name="Picture 6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500563" y="3622675"/>
            <a:ext cx="2159000" cy="2474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5370" name="Picture 7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511925" y="4225925"/>
            <a:ext cx="2159000" cy="25098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5371" name="Picture 8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6659563" y="1055688"/>
            <a:ext cx="2232025" cy="2600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15372" name="TextovéPole 11"/>
          <p:cNvSpPr txBox="1">
            <a:spLocks noChangeArrowheads="1"/>
          </p:cNvSpPr>
          <p:nvPr/>
        </p:nvSpPr>
        <p:spPr bwMode="auto">
          <a:xfrm>
            <a:off x="1331913" y="6145213"/>
            <a:ext cx="4752975" cy="3381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/>
            <a:r>
              <a:rPr lang="cs-CZ" altLang="cs-CZ" sz="1600"/>
              <a:t>Různá nastavení zvuku – přehrávání, nahrávání </a:t>
            </a:r>
            <a:endParaRPr lang="cs-CZ" altLang="cs-CZ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1"/>
          <p:cNvSpPr txBox="1">
            <a:spLocks/>
          </p:cNvSpPr>
          <p:nvPr/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charset="0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charset="0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charset="0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charset="0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charset="0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charset="0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charset="0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charset="0"/>
              </a:defRPr>
            </a:lvl9pPr>
          </a:lstStyle>
          <a:p>
            <a:pPr eaLnBrk="1" hangingPunct="1">
              <a:defRPr/>
            </a:pPr>
            <a:r>
              <a:rPr lang="cs-CZ" sz="3600" dirty="0" smtClean="0"/>
              <a:t>Vyzkoušejte</a:t>
            </a:r>
          </a:p>
        </p:txBody>
      </p:sp>
      <p:sp>
        <p:nvSpPr>
          <p:cNvPr id="16387" name="TextovéPole 3"/>
          <p:cNvSpPr txBox="1">
            <a:spLocks noChangeArrowheads="1"/>
          </p:cNvSpPr>
          <p:nvPr/>
        </p:nvSpPr>
        <p:spPr bwMode="auto">
          <a:xfrm>
            <a:off x="323850" y="1557338"/>
            <a:ext cx="8208963" cy="3416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/>
            <a:r>
              <a:rPr lang="cs-CZ" altLang="cs-CZ" dirty="0"/>
              <a:t>Zkontrolujte poslední aktualizace a zapnutí antiviru</a:t>
            </a:r>
          </a:p>
          <a:p>
            <a:pPr eaLnBrk="1" hangingPunct="1"/>
            <a:r>
              <a:rPr lang="cs-CZ" altLang="cs-CZ" dirty="0"/>
              <a:t>Zkontrolujte přesný čas a časové pásmo (letní, zimní čas)</a:t>
            </a:r>
          </a:p>
          <a:p>
            <a:pPr eaLnBrk="1" hangingPunct="1"/>
            <a:r>
              <a:rPr lang="cs-CZ" altLang="cs-CZ" dirty="0"/>
              <a:t>Nastavte různé možnosti nastavení klávesnice a místní zvyklosti</a:t>
            </a:r>
          </a:p>
          <a:p>
            <a:pPr eaLnBrk="1" hangingPunct="1"/>
            <a:r>
              <a:rPr lang="cs-CZ" altLang="cs-CZ" dirty="0"/>
              <a:t>Nastavte různé možnosti zobrazování složek </a:t>
            </a:r>
          </a:p>
          <a:p>
            <a:pPr eaLnBrk="1" hangingPunct="1"/>
            <a:r>
              <a:rPr lang="cs-CZ" altLang="cs-CZ" dirty="0" smtClean="0"/>
              <a:t>Zjistěte, </a:t>
            </a:r>
            <a:r>
              <a:rPr lang="cs-CZ" altLang="cs-CZ" dirty="0"/>
              <a:t>jaké jsou možnosti „usnadnění“</a:t>
            </a:r>
          </a:p>
          <a:p>
            <a:pPr eaLnBrk="1" hangingPunct="1"/>
            <a:r>
              <a:rPr lang="cs-CZ" altLang="cs-CZ" dirty="0"/>
              <a:t>Nastavte různé možnosti myši</a:t>
            </a:r>
          </a:p>
          <a:p>
            <a:pPr eaLnBrk="1" hangingPunct="1"/>
            <a:r>
              <a:rPr lang="cs-CZ" altLang="cs-CZ" dirty="0"/>
              <a:t>Prohlédněte typy písma a zkuste některé vyhledat na </a:t>
            </a:r>
            <a:r>
              <a:rPr lang="cs-CZ" altLang="cs-CZ" dirty="0" err="1"/>
              <a:t>netu</a:t>
            </a:r>
            <a:r>
              <a:rPr lang="cs-CZ" altLang="cs-CZ" dirty="0"/>
              <a:t> (DU - doma nainstalovat)</a:t>
            </a:r>
          </a:p>
          <a:p>
            <a:pPr eaLnBrk="1" hangingPunct="1"/>
            <a:r>
              <a:rPr lang="cs-CZ" altLang="cs-CZ" dirty="0"/>
              <a:t>Zkuste převody textu na řeč</a:t>
            </a:r>
          </a:p>
          <a:p>
            <a:pPr eaLnBrk="1" hangingPunct="1"/>
            <a:r>
              <a:rPr lang="cs-CZ" altLang="cs-CZ" dirty="0"/>
              <a:t>Zjistěte všechny systémové informace o svém PC</a:t>
            </a:r>
          </a:p>
          <a:p>
            <a:pPr eaLnBrk="1" hangingPunct="1"/>
            <a:r>
              <a:rPr lang="cs-CZ" altLang="cs-CZ" dirty="0"/>
              <a:t>Zkuste přidat další uživatelské účty</a:t>
            </a:r>
          </a:p>
          <a:p>
            <a:pPr eaLnBrk="1" hangingPunct="1"/>
            <a:r>
              <a:rPr lang="cs-CZ" altLang="cs-CZ"/>
              <a:t> </a:t>
            </a:r>
            <a:r>
              <a:rPr lang="cs-CZ" altLang="cs-CZ" smtClean="0"/>
              <a:t>Zjistěte, </a:t>
            </a:r>
            <a:r>
              <a:rPr lang="cs-CZ" altLang="cs-CZ" dirty="0"/>
              <a:t>jaké jsou možnosti nastavení zvuku</a:t>
            </a:r>
          </a:p>
        </p:txBody>
      </p:sp>
      <p:sp>
        <p:nvSpPr>
          <p:cNvPr id="16388" name="TextovéPole 4"/>
          <p:cNvSpPr txBox="1">
            <a:spLocks noChangeArrowheads="1"/>
          </p:cNvSpPr>
          <p:nvPr/>
        </p:nvSpPr>
        <p:spPr bwMode="auto">
          <a:xfrm>
            <a:off x="134938" y="120650"/>
            <a:ext cx="3573462" cy="30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/>
            <a:r>
              <a:rPr lang="cs-CZ" altLang="cs-CZ" sz="1400">
                <a:solidFill>
                  <a:srgbClr val="FFC000"/>
                </a:solidFill>
              </a:rPr>
              <a:t>Windows XP – ovládací panely</a:t>
            </a: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Nadpis 1"/>
          <p:cNvSpPr>
            <a:spLocks noGrp="1"/>
          </p:cNvSpPr>
          <p:nvPr/>
        </p:nvSpPr>
        <p:spPr bwMode="auto">
          <a:xfrm>
            <a:off x="457200" y="1943100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algn="ctr"/>
            <a:r>
              <a:rPr lang="cs-CZ"/>
              <a:t>Použitá literatura:</a:t>
            </a:r>
          </a:p>
        </p:txBody>
      </p:sp>
      <p:sp>
        <p:nvSpPr>
          <p:cNvPr id="17411" name="TextovéPole 3"/>
          <p:cNvSpPr txBox="1">
            <a:spLocks noChangeArrowheads="1"/>
          </p:cNvSpPr>
          <p:nvPr/>
        </p:nvSpPr>
        <p:spPr bwMode="auto">
          <a:xfrm>
            <a:off x="976313" y="4268788"/>
            <a:ext cx="6840537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/>
              <a:t>Navrátil, P.: S počítačem nejen k maturitě 1 a 2 díl. 6. vyd., Computer Media 2006. 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Štěrbina">
  <a:themeElements>
    <a:clrScheme name="Štěrbina 1">
      <a:dk1>
        <a:srgbClr val="8C0000"/>
      </a:dk1>
      <a:lt1>
        <a:srgbClr val="FFFFFF"/>
      </a:lt1>
      <a:dk2>
        <a:srgbClr val="720000"/>
      </a:dk2>
      <a:lt2>
        <a:srgbClr val="FFFFCC"/>
      </a:lt2>
      <a:accent1>
        <a:srgbClr val="FF3300"/>
      </a:accent1>
      <a:accent2>
        <a:srgbClr val="BE7960"/>
      </a:accent2>
      <a:accent3>
        <a:srgbClr val="BCAAAA"/>
      </a:accent3>
      <a:accent4>
        <a:srgbClr val="DADADA"/>
      </a:accent4>
      <a:accent5>
        <a:srgbClr val="FFADAA"/>
      </a:accent5>
      <a:accent6>
        <a:srgbClr val="AC6D56"/>
      </a:accent6>
      <a:hlink>
        <a:srgbClr val="FFCC66"/>
      </a:hlink>
      <a:folHlink>
        <a:srgbClr val="FF9900"/>
      </a:folHlink>
    </a:clrScheme>
    <a:fontScheme name="Štěrbina">
      <a:majorFont>
        <a:latin typeface="Tahoma"/>
        <a:ea typeface=""/>
        <a:cs typeface=""/>
      </a:majorFont>
      <a:minorFont>
        <a:latin typeface="Tahoma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Štěrbina 1">
        <a:dk1>
          <a:srgbClr val="8C0000"/>
        </a:dk1>
        <a:lt1>
          <a:srgbClr val="FFFFFF"/>
        </a:lt1>
        <a:dk2>
          <a:srgbClr val="720000"/>
        </a:dk2>
        <a:lt2>
          <a:srgbClr val="FFFFCC"/>
        </a:lt2>
        <a:accent1>
          <a:srgbClr val="FF3300"/>
        </a:accent1>
        <a:accent2>
          <a:srgbClr val="BE7960"/>
        </a:accent2>
        <a:accent3>
          <a:srgbClr val="BCAAAA"/>
        </a:accent3>
        <a:accent4>
          <a:srgbClr val="DADADA"/>
        </a:accent4>
        <a:accent5>
          <a:srgbClr val="FFADAA"/>
        </a:accent5>
        <a:accent6>
          <a:srgbClr val="AC6D56"/>
        </a:accent6>
        <a:hlink>
          <a:srgbClr val="FFCC66"/>
        </a:hlink>
        <a:folHlink>
          <a:srgbClr val="FF99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Štěrbina 2">
        <a:dk1>
          <a:srgbClr val="674E2F"/>
        </a:dk1>
        <a:lt1>
          <a:srgbClr val="FFFFFF"/>
        </a:lt1>
        <a:dk2>
          <a:srgbClr val="533F27"/>
        </a:dk2>
        <a:lt2>
          <a:srgbClr val="D8B274"/>
        </a:lt2>
        <a:accent1>
          <a:srgbClr val="CC990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E2CAAA"/>
        </a:accent5>
        <a:accent6>
          <a:srgbClr val="81552A"/>
        </a:accent6>
        <a:hlink>
          <a:srgbClr val="FFCC00"/>
        </a:hlink>
        <a:folHlink>
          <a:srgbClr val="FFFF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Štěrbina 3">
        <a:dk1>
          <a:srgbClr val="646464"/>
        </a:dk1>
        <a:lt1>
          <a:srgbClr val="FFFFFF"/>
        </a:lt1>
        <a:dk2>
          <a:srgbClr val="545454"/>
        </a:dk2>
        <a:lt2>
          <a:srgbClr val="D4D4CE"/>
        </a:lt2>
        <a:accent1>
          <a:srgbClr val="49747D"/>
        </a:accent1>
        <a:accent2>
          <a:srgbClr val="8F9699"/>
        </a:accent2>
        <a:accent3>
          <a:srgbClr val="B3B3B3"/>
        </a:accent3>
        <a:accent4>
          <a:srgbClr val="DADADA"/>
        </a:accent4>
        <a:accent5>
          <a:srgbClr val="B1BCBF"/>
        </a:accent5>
        <a:accent6>
          <a:srgbClr val="81878A"/>
        </a:accent6>
        <a:hlink>
          <a:srgbClr val="8DC4D7"/>
        </a:hlink>
        <a:folHlink>
          <a:srgbClr val="7FB97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Štěrbina 4">
        <a:dk1>
          <a:srgbClr val="3A7400"/>
        </a:dk1>
        <a:lt1>
          <a:srgbClr val="FFFFFF"/>
        </a:lt1>
        <a:dk2>
          <a:srgbClr val="2E5C00"/>
        </a:dk2>
        <a:lt2>
          <a:srgbClr val="FFFFFF"/>
        </a:lt2>
        <a:accent1>
          <a:srgbClr val="79CA02"/>
        </a:accent1>
        <a:accent2>
          <a:srgbClr val="008080"/>
        </a:accent2>
        <a:accent3>
          <a:srgbClr val="ADB5AA"/>
        </a:accent3>
        <a:accent4>
          <a:srgbClr val="DADADA"/>
        </a:accent4>
        <a:accent5>
          <a:srgbClr val="BEE1AA"/>
        </a:accent5>
        <a:accent6>
          <a:srgbClr val="007373"/>
        </a:accent6>
        <a:hlink>
          <a:srgbClr val="A8DE0E"/>
        </a:hlink>
        <a:folHlink>
          <a:srgbClr val="00CC6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Štěrbina 5">
        <a:dk1>
          <a:srgbClr val="008885"/>
        </a:dk1>
        <a:lt1>
          <a:srgbClr val="FFFFFF"/>
        </a:lt1>
        <a:dk2>
          <a:srgbClr val="007572"/>
        </a:dk2>
        <a:lt2>
          <a:srgbClr val="FFFF99"/>
        </a:lt2>
        <a:accent1>
          <a:srgbClr val="33CCCC"/>
        </a:accent1>
        <a:accent2>
          <a:srgbClr val="6D6FC7"/>
        </a:accent2>
        <a:accent3>
          <a:srgbClr val="AABDBC"/>
        </a:accent3>
        <a:accent4>
          <a:srgbClr val="DADADA"/>
        </a:accent4>
        <a:accent5>
          <a:srgbClr val="ADE2E2"/>
        </a:accent5>
        <a:accent6>
          <a:srgbClr val="6264B4"/>
        </a:accent6>
        <a:hlink>
          <a:srgbClr val="FFFFCC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Štěrbina 6">
        <a:dk1>
          <a:srgbClr val="0000AC"/>
        </a:dk1>
        <a:lt1>
          <a:srgbClr val="FFFFFF"/>
        </a:lt1>
        <a:dk2>
          <a:srgbClr val="000086"/>
        </a:dk2>
        <a:lt2>
          <a:srgbClr val="CCFFFF"/>
        </a:lt2>
        <a:accent1>
          <a:srgbClr val="0099FF"/>
        </a:accent1>
        <a:accent2>
          <a:srgbClr val="00B000"/>
        </a:accent2>
        <a:accent3>
          <a:srgbClr val="AAAAC3"/>
        </a:accent3>
        <a:accent4>
          <a:srgbClr val="DADADA"/>
        </a:accent4>
        <a:accent5>
          <a:srgbClr val="AACAFF"/>
        </a:accent5>
        <a:accent6>
          <a:srgbClr val="009F00"/>
        </a:accent6>
        <a:hlink>
          <a:srgbClr val="FFE701"/>
        </a:hlink>
        <a:folHlink>
          <a:srgbClr val="FF99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Štěrbina 7">
        <a:dk1>
          <a:srgbClr val="7474A2"/>
        </a:dk1>
        <a:lt1>
          <a:srgbClr val="FFFFFF"/>
        </a:lt1>
        <a:dk2>
          <a:srgbClr val="5E5E8E"/>
        </a:dk2>
        <a:lt2>
          <a:srgbClr val="D1D1DF"/>
        </a:lt2>
        <a:accent1>
          <a:srgbClr val="CC66FF"/>
        </a:accent1>
        <a:accent2>
          <a:srgbClr val="6666FF"/>
        </a:accent2>
        <a:accent3>
          <a:srgbClr val="B6B6C6"/>
        </a:accent3>
        <a:accent4>
          <a:srgbClr val="DADADA"/>
        </a:accent4>
        <a:accent5>
          <a:srgbClr val="E2B8FF"/>
        </a:accent5>
        <a:accent6>
          <a:srgbClr val="5C5CE7"/>
        </a:accent6>
        <a:hlink>
          <a:srgbClr val="FFCC99"/>
        </a:hlink>
        <a:folHlink>
          <a:srgbClr val="CCCC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Štěrbina 8">
        <a:dk1>
          <a:srgbClr val="000000"/>
        </a:dk1>
        <a:lt1>
          <a:srgbClr val="D0DAE2"/>
        </a:lt1>
        <a:dk2>
          <a:srgbClr val="000000"/>
        </a:dk2>
        <a:lt2>
          <a:srgbClr val="E7EDF1"/>
        </a:lt2>
        <a:accent1>
          <a:srgbClr val="33CCCC"/>
        </a:accent1>
        <a:accent2>
          <a:srgbClr val="0099CC"/>
        </a:accent2>
        <a:accent3>
          <a:srgbClr val="E4EAEE"/>
        </a:accent3>
        <a:accent4>
          <a:srgbClr val="000000"/>
        </a:accent4>
        <a:accent5>
          <a:srgbClr val="ADE2E2"/>
        </a:accent5>
        <a:accent6>
          <a:srgbClr val="008AB9"/>
        </a:accent6>
        <a:hlink>
          <a:srgbClr val="3333CC"/>
        </a:hlink>
        <a:folHlink>
          <a:srgbClr val="0080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Štěrbina 9">
        <a:dk1>
          <a:srgbClr val="000000"/>
        </a:dk1>
        <a:lt1>
          <a:srgbClr val="FFFFFF"/>
        </a:lt1>
        <a:dk2>
          <a:srgbClr val="000000"/>
        </a:dk2>
        <a:lt2>
          <a:srgbClr val="E6E6E6"/>
        </a:lt2>
        <a:accent1>
          <a:srgbClr val="66CCFF"/>
        </a:accent1>
        <a:accent2>
          <a:srgbClr val="9999FF"/>
        </a:accent2>
        <a:accent3>
          <a:srgbClr val="FFFFFF"/>
        </a:accent3>
        <a:accent4>
          <a:srgbClr val="000000"/>
        </a:accent4>
        <a:accent5>
          <a:srgbClr val="B8E2FF"/>
        </a:accent5>
        <a:accent6>
          <a:srgbClr val="8A8AE7"/>
        </a:accent6>
        <a:hlink>
          <a:srgbClr val="3333CC"/>
        </a:hlink>
        <a:folHlink>
          <a:srgbClr val="00808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ady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Slit</Template>
  <TotalTime>773</TotalTime>
  <Words>464</Words>
  <Application>Microsoft Office PowerPoint</Application>
  <PresentationFormat>Předvádění na obrazovce (4:3)</PresentationFormat>
  <Paragraphs>100</Paragraphs>
  <Slides>14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6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21" baseType="lpstr">
      <vt:lpstr>Tahoma</vt:lpstr>
      <vt:lpstr>Arial</vt:lpstr>
      <vt:lpstr>Wingdings</vt:lpstr>
      <vt:lpstr>Arial CE</vt:lpstr>
      <vt:lpstr>Calibri</vt:lpstr>
      <vt:lpstr>Times New Roman</vt:lpstr>
      <vt:lpstr>Štěrbina</vt:lpstr>
      <vt:lpstr>Snímek 1</vt:lpstr>
      <vt:lpstr>Windows XP ovládací panely</vt:lpstr>
      <vt:lpstr>WIN XP – OVLÁDACÍ PANELY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WINDOWS XP</dc:title>
  <dc:creator>alfa.2007</dc:creator>
  <cp:lastModifiedBy>Dum</cp:lastModifiedBy>
  <cp:revision>72</cp:revision>
  <dcterms:created xsi:type="dcterms:W3CDTF">2007-11-30T16:56:51Z</dcterms:created>
  <dcterms:modified xsi:type="dcterms:W3CDTF">2014-06-14T20:31:33Z</dcterms:modified>
</cp:coreProperties>
</file>