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elehrad" TargetMode="External"/><Relationship Id="rId2" Type="http://schemas.openxmlformats.org/officeDocument/2006/relationships/hyperlink" Target="http://cs.wikipedia.org/wiki/Soubor:Cerny-Jirasek.jpg" TargetMode="External"/><Relationship Id="rId1" Type="http://schemas.openxmlformats.org/officeDocument/2006/relationships/hyperlink" Target="http://cs.wikipedia.org/wiki/Soubor:RotundaRip.jpg" TargetMode="Externa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ite_Mountain_-_the_tumulus.JPG" TargetMode="External"/><Relationship Id="rId2" Type="http://schemas.openxmlformats.org/officeDocument/2006/relationships/hyperlink" Target="http://cs.wikipedia.org/wiki/Soubor:Vysehrad_Rock_Prague_CZ.jpg" TargetMode="External"/><Relationship Id="rId1" Type="http://schemas.openxmlformats.org/officeDocument/2006/relationships/hyperlink" Target="http://cs.wikipedia.org/wiki/Soubor:Hrad_a%C3%A9rienne.jpg" TargetMode="Externa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q=socha+sv.+v%C3%A1clava&amp;hl=cs&amp;biw=1920&amp;bih=875&amp;prmd=imvns&amp;tbm=isch&amp;tbo=u&amp;source=univ&amp;sa=X&amp;ei=8feqToWuJpDItAbtpZDlDw&amp;ved=0CEMQsAQ" TargetMode="External"/><Relationship Id="rId2" Type="http://schemas.openxmlformats.org/officeDocument/2006/relationships/hyperlink" Target="http://cs.wikipedia.org/wiki/Soubor:Monumento_a_Jan_Palach.JPG" TargetMode="External"/><Relationship Id="rId1" Type="http://schemas.openxmlformats.org/officeDocument/2006/relationships/hyperlink" Target="http://cs.wikipedia.org/wiki/Soubor:Terezin_CZ_National_Cemetery_Theres2.jpg" TargetMode="External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elehrad" TargetMode="External"/><Relationship Id="rId2" Type="http://schemas.openxmlformats.org/officeDocument/2006/relationships/hyperlink" Target="http://cs.wikipedia.org/wiki/Soubor:Cerny-Jirasek.jpg" TargetMode="External"/><Relationship Id="rId1" Type="http://schemas.openxmlformats.org/officeDocument/2006/relationships/hyperlink" Target="http://cs.wikipedia.org/wiki/Soubor:RotundaRip.jpg" TargetMode="External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ite_Mountain_-_the_tumulus.JPG" TargetMode="External"/><Relationship Id="rId2" Type="http://schemas.openxmlformats.org/officeDocument/2006/relationships/hyperlink" Target="http://cs.wikipedia.org/wiki/Soubor:Vysehrad_Rock_Prague_CZ.jpg" TargetMode="External"/><Relationship Id="rId1" Type="http://schemas.openxmlformats.org/officeDocument/2006/relationships/hyperlink" Target="http://cs.wikipedia.org/wiki/Soubor:Hrad_a%C3%A9rienne.jpg" TargetMode="External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q=socha+sv.+v%C3%A1clava&amp;hl=cs&amp;biw=1920&amp;bih=875&amp;prmd=imvns&amp;tbm=isch&amp;tbo=u&amp;source=univ&amp;sa=X&amp;ei=8feqToWuJpDItAbtpZDlDw&amp;ved=0CEMQsAQ" TargetMode="External"/><Relationship Id="rId2" Type="http://schemas.openxmlformats.org/officeDocument/2006/relationships/hyperlink" Target="http://cs.wikipedia.org/wiki/Soubor:Monumento_a_Jan_Palach.JPG" TargetMode="External"/><Relationship Id="rId1" Type="http://schemas.openxmlformats.org/officeDocument/2006/relationships/hyperlink" Target="http://cs.wikipedia.org/wiki/Soubor:Terezin_CZ_National_Cemetery_Theres2.jpg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baseline="0" dirty="0" smtClean="0"/>
            <a:t>VY_32_INOVACE_07_Vlastivěda 4.ročník_Památná místa naší vlasti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Téma:Památná místa naší vlasti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9A23A0-8B83-4123-8EAF-DA235F374072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213B457-597D-45D1-ABD7-8362A49BFD29}" type="presOf" srcId="{B651F6E3-6281-48DB-9319-2AEAFDAE7572}" destId="{6BB5E863-4638-4E1D-BFDE-399D028AC4ED}" srcOrd="1" destOrd="0" presId="urn:microsoft.com/office/officeart/2005/8/layout/target3"/>
    <dgm:cxn modelId="{AE8504BD-108C-41E3-8B40-29C9FF8937C6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A1B44FA-24DC-468C-80B2-60F3A0D001F1}" type="presOf" srcId="{B651F6E3-6281-48DB-9319-2AEAFDAE7572}" destId="{619D679B-A015-4ECF-8348-D1034C574F40}" srcOrd="0" destOrd="0" presId="urn:microsoft.com/office/officeart/2005/8/layout/target3"/>
    <dgm:cxn modelId="{2D94E64B-8256-4DBC-AFA0-FD155F383A0E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752929D-45F3-45B3-881B-5D1FD8B30024}" type="presOf" srcId="{4C35D32F-0EAB-4CD7-82EE-45574DC2A586}" destId="{8BEBB6EC-1DAA-4CAC-8A25-BC0FCBD5DBD5}" srcOrd="0" destOrd="0" presId="urn:microsoft.com/office/officeart/2005/8/layout/target3"/>
    <dgm:cxn modelId="{F3C9D62A-79E3-4BB0-9F9C-5C4A09FDAD13}" type="presOf" srcId="{D1D4F407-5343-4D3F-B5B9-D407B03CAEB4}" destId="{AED2198E-93D5-4001-81B4-73124B309672}" srcOrd="1" destOrd="0" presId="urn:microsoft.com/office/officeart/2005/8/layout/target3"/>
    <dgm:cxn modelId="{F4129765-788B-4AD2-ADDB-A81C7E796A36}" type="presOf" srcId="{D8197B8C-B260-4A16-BDF4-0947B075E274}" destId="{5A5FFA88-C948-4069-8E93-59FA12366E83}" srcOrd="1" destOrd="0" presId="urn:microsoft.com/office/officeart/2005/8/layout/target3"/>
    <dgm:cxn modelId="{F4D7C768-18AB-413A-A130-83A137D8B0B8}" type="presOf" srcId="{757F3AB3-0718-4624-B441-E567A8F0AB56}" destId="{333A1088-737F-45CB-B68E-254E46348037}" srcOrd="0" destOrd="0" presId="urn:microsoft.com/office/officeart/2005/8/layout/target3"/>
    <dgm:cxn modelId="{F3E648D6-CDC2-4767-B2D4-C61A86767F12}" type="presOf" srcId="{D8197B8C-B260-4A16-BDF4-0947B075E274}" destId="{25B08C86-7E15-44DC-BE7F-FFB55DD49D12}" srcOrd="0" destOrd="0" presId="urn:microsoft.com/office/officeart/2005/8/layout/target3"/>
    <dgm:cxn modelId="{7B164D39-6515-4484-8FB9-CBA107083CA4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15313A-86A5-4E3B-8379-8F6FECD9BA64}" type="presParOf" srcId="{333A1088-737F-45CB-B68E-254E46348037}" destId="{F5ABB229-8D3B-4694-996A-96F23CF14429}" srcOrd="0" destOrd="0" presId="urn:microsoft.com/office/officeart/2005/8/layout/target3"/>
    <dgm:cxn modelId="{B93841E8-AB02-4C42-8BF3-CA6D7A64270F}" type="presParOf" srcId="{333A1088-737F-45CB-B68E-254E46348037}" destId="{F41139FD-01EE-4571-8B17-4FB00FC51163}" srcOrd="1" destOrd="0" presId="urn:microsoft.com/office/officeart/2005/8/layout/target3"/>
    <dgm:cxn modelId="{EA755299-CA92-4648-8560-D61D05C78D16}" type="presParOf" srcId="{333A1088-737F-45CB-B68E-254E46348037}" destId="{D005CE8C-CC26-4C3E-AC11-E15060ECD759}" srcOrd="2" destOrd="0" presId="urn:microsoft.com/office/officeart/2005/8/layout/target3"/>
    <dgm:cxn modelId="{5F2FCF6F-AA18-46B5-9D5D-6BC803C1C5E9}" type="presParOf" srcId="{333A1088-737F-45CB-B68E-254E46348037}" destId="{2C702D82-9B77-49B7-9568-BB8EB47C3372}" srcOrd="3" destOrd="0" presId="urn:microsoft.com/office/officeart/2005/8/layout/target3"/>
    <dgm:cxn modelId="{C946E578-3D25-48AB-AF61-09F126471ABA}" type="presParOf" srcId="{333A1088-737F-45CB-B68E-254E46348037}" destId="{A52A0455-90FF-4808-ABD0-F02540D31D5A}" srcOrd="4" destOrd="0" presId="urn:microsoft.com/office/officeart/2005/8/layout/target3"/>
    <dgm:cxn modelId="{7C544B88-F46C-4A11-89A0-57C50248C5FF}" type="presParOf" srcId="{333A1088-737F-45CB-B68E-254E46348037}" destId="{6140AFEC-043D-4C43-A2F9-D0F5331DF3A3}" srcOrd="5" destOrd="0" presId="urn:microsoft.com/office/officeart/2005/8/layout/target3"/>
    <dgm:cxn modelId="{AE71940E-9C6D-480F-A79E-B3166E58D11D}" type="presParOf" srcId="{333A1088-737F-45CB-B68E-254E46348037}" destId="{9358AC05-5D7D-4327-9F80-1AD486AEA664}" srcOrd="6" destOrd="0" presId="urn:microsoft.com/office/officeart/2005/8/layout/target3"/>
    <dgm:cxn modelId="{DF3F9770-CD23-4BB5-A9AD-8468921CFEB3}" type="presParOf" srcId="{333A1088-737F-45CB-B68E-254E46348037}" destId="{313FC574-E1CD-4FB4-B054-0B805CE0447D}" srcOrd="7" destOrd="0" presId="urn:microsoft.com/office/officeart/2005/8/layout/target3"/>
    <dgm:cxn modelId="{00F2C8A5-2444-432B-8845-1E0F2C08F77E}" type="presParOf" srcId="{333A1088-737F-45CB-B68E-254E46348037}" destId="{619D679B-A015-4ECF-8348-D1034C574F40}" srcOrd="8" destOrd="0" presId="urn:microsoft.com/office/officeart/2005/8/layout/target3"/>
    <dgm:cxn modelId="{72C1F190-EE5F-45F3-A462-5CD7A27225E4}" type="presParOf" srcId="{333A1088-737F-45CB-B68E-254E46348037}" destId="{322283A8-4A27-4CDA-BAE3-F381106A9174}" srcOrd="9" destOrd="0" presId="urn:microsoft.com/office/officeart/2005/8/layout/target3"/>
    <dgm:cxn modelId="{E99E20A1-71EB-4A38-A168-E2282AD0C0D1}" type="presParOf" srcId="{333A1088-737F-45CB-B68E-254E46348037}" destId="{FFC9F71D-1B4F-4AD9-A4A6-86ADEFC8AF5C}" srcOrd="10" destOrd="0" presId="urn:microsoft.com/office/officeart/2005/8/layout/target3"/>
    <dgm:cxn modelId="{9CD04EC6-C124-4307-B515-FD5899850961}" type="presParOf" srcId="{333A1088-737F-45CB-B68E-254E46348037}" destId="{25B08C86-7E15-44DC-BE7F-FFB55DD49D12}" srcOrd="11" destOrd="0" presId="urn:microsoft.com/office/officeart/2005/8/layout/target3"/>
    <dgm:cxn modelId="{2FFD073D-6F9B-469E-944C-62A12D53F5F5}" type="presParOf" srcId="{333A1088-737F-45CB-B68E-254E46348037}" destId="{76644BE8-9D7C-4C09-B250-3D10AF48CBB7}" srcOrd="12" destOrd="0" presId="urn:microsoft.com/office/officeart/2005/8/layout/target3"/>
    <dgm:cxn modelId="{DF93033A-272C-45BE-A3E9-35D34A342227}" type="presParOf" srcId="{333A1088-737F-45CB-B68E-254E46348037}" destId="{EE85B701-7295-41C0-BA7A-34D3756A2AE6}" srcOrd="13" destOrd="0" presId="urn:microsoft.com/office/officeart/2005/8/layout/target3"/>
    <dgm:cxn modelId="{5162E75F-40A0-451C-B701-77F316405487}" type="presParOf" srcId="{333A1088-737F-45CB-B68E-254E46348037}" destId="{8BEBB6EC-1DAA-4CAC-8A25-BC0FCBD5DBD5}" srcOrd="14" destOrd="0" presId="urn:microsoft.com/office/officeart/2005/8/layout/target3"/>
    <dgm:cxn modelId="{9CC9C377-3524-445B-954F-444C293C294A}" type="presParOf" srcId="{333A1088-737F-45CB-B68E-254E46348037}" destId="{AED2198E-93D5-4001-81B4-73124B309672}" srcOrd="15" destOrd="0" presId="urn:microsoft.com/office/officeart/2005/8/layout/target3"/>
    <dgm:cxn modelId="{889E8D38-999B-4EE9-A9FB-1BC30BE66A76}" type="presParOf" srcId="{333A1088-737F-45CB-B68E-254E46348037}" destId="{2BE915AB-18AA-4053-B92C-3BFC9ED204BB}" srcOrd="16" destOrd="0" presId="urn:microsoft.com/office/officeart/2005/8/layout/target3"/>
    <dgm:cxn modelId="{DBF24E98-790D-4D16-B1B6-C134B7625C15}" type="presParOf" srcId="{333A1088-737F-45CB-B68E-254E46348037}" destId="{6BB5E863-4638-4E1D-BFDE-399D028AC4ED}" srcOrd="17" destOrd="0" presId="urn:microsoft.com/office/officeart/2005/8/layout/target3"/>
    <dgm:cxn modelId="{FEB83963-1D7D-4189-B285-3E3ED4F8A7B2}" type="presParOf" srcId="{333A1088-737F-45CB-B68E-254E46348037}" destId="{5A5FFA88-C948-4069-8E93-59FA12366E83}" srcOrd="18" destOrd="0" presId="urn:microsoft.com/office/officeart/2005/8/layout/target3"/>
    <dgm:cxn modelId="{691E5554-AA97-4B23-BEE1-68D14648FCF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8F1E8B8-D157-40F7-AA2E-37A80BCC900D}" type="doc">
      <dgm:prSet loTypeId="urn:microsoft.com/office/officeart/2005/8/layout/vList5" loCatId="list" qsTypeId="urn:microsoft.com/office/officeart/2005/8/quickstyle/3d3" qsCatId="3D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A2548AB1-A7D9-4681-AD55-1FE314DD006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/>
            </a:rPr>
            <a:t>hora Říp</a:t>
          </a:r>
          <a:endParaRPr lang="cs-CZ" dirty="0"/>
        </a:p>
      </dgm:t>
    </dgm:pt>
    <dgm:pt modelId="{CC1855FD-EE4C-4840-BEA5-019F4575CFEF}" type="parTrans" cxnId="{0542BE0D-6930-4A73-92AD-09880D601C7E}">
      <dgm:prSet/>
      <dgm:spPr/>
      <dgm:t>
        <a:bodyPr/>
        <a:lstStyle/>
        <a:p>
          <a:endParaRPr lang="cs-CZ"/>
        </a:p>
      </dgm:t>
    </dgm:pt>
    <dgm:pt modelId="{82121790-CE32-481E-94F1-8B69C4AD65D2}" type="sibTrans" cxnId="{0542BE0D-6930-4A73-92AD-09880D601C7E}">
      <dgm:prSet/>
      <dgm:spPr/>
      <dgm:t>
        <a:bodyPr/>
        <a:lstStyle/>
        <a:p>
          <a:endParaRPr lang="cs-CZ"/>
        </a:p>
      </dgm:t>
    </dgm:pt>
    <dgm:pt modelId="{E7F7E8A3-C2C1-45AC-87FD-A1BDA95B541B}">
      <dgm:prSet phldrT="[Text]"/>
      <dgm:spPr/>
      <dgm:t>
        <a:bodyPr/>
        <a:lstStyle/>
        <a:p>
          <a:r>
            <a:rPr lang="cs-CZ" dirty="0" smtClean="0"/>
            <a:t>Praotec Čech.</a:t>
          </a:r>
          <a:endParaRPr lang="cs-CZ" dirty="0"/>
        </a:p>
      </dgm:t>
    </dgm:pt>
    <dgm:pt modelId="{21277EAC-0CA2-4577-A187-E8FC1518C32A}" type="parTrans" cxnId="{8E34356F-54DE-470E-9233-EA177454E377}">
      <dgm:prSet/>
      <dgm:spPr/>
      <dgm:t>
        <a:bodyPr/>
        <a:lstStyle/>
        <a:p>
          <a:endParaRPr lang="cs-CZ"/>
        </a:p>
      </dgm:t>
    </dgm:pt>
    <dgm:pt modelId="{456129B6-96C0-4AE8-92C8-A71E031BD914}" type="sibTrans" cxnId="{8E34356F-54DE-470E-9233-EA177454E377}">
      <dgm:prSet/>
      <dgm:spPr/>
      <dgm:t>
        <a:bodyPr/>
        <a:lstStyle/>
        <a:p>
          <a:endParaRPr lang="cs-CZ"/>
        </a:p>
      </dgm:t>
    </dgm:pt>
    <dgm:pt modelId="{E69AF472-345D-43F0-80E2-27DD4C967A93}">
      <dgm:prSet phldrT="[Text]"/>
      <dgm:spPr/>
      <dgm:t>
        <a:bodyPr/>
        <a:lstStyle/>
        <a:p>
          <a:r>
            <a:rPr lang="cs-CZ" dirty="0" smtClean="0"/>
            <a:t>Zde začínají nejstarší dějiny.</a:t>
          </a:r>
          <a:endParaRPr lang="cs-CZ" dirty="0"/>
        </a:p>
      </dgm:t>
    </dgm:pt>
    <dgm:pt modelId="{DB2FA648-D2F1-4F50-BA9A-11051DCAC62B}" type="parTrans" cxnId="{07C8CF20-266A-4332-BD86-4549986E1BC3}">
      <dgm:prSet/>
      <dgm:spPr/>
      <dgm:t>
        <a:bodyPr/>
        <a:lstStyle/>
        <a:p>
          <a:endParaRPr lang="cs-CZ"/>
        </a:p>
      </dgm:t>
    </dgm:pt>
    <dgm:pt modelId="{7E04C861-2394-4019-98D2-8895DD5290C1}" type="sibTrans" cxnId="{07C8CF20-266A-4332-BD86-4549986E1BC3}">
      <dgm:prSet/>
      <dgm:spPr/>
      <dgm:t>
        <a:bodyPr/>
        <a:lstStyle/>
        <a:p>
          <a:endParaRPr lang="cs-CZ"/>
        </a:p>
      </dgm:t>
    </dgm:pt>
    <dgm:pt modelId="{60F7632F-AB7A-459B-AB1C-D8EF1EF34FA9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/>
            </a:rPr>
            <a:t>hora Blaník</a:t>
          </a:r>
          <a:endParaRPr lang="cs-CZ" dirty="0"/>
        </a:p>
      </dgm:t>
    </dgm:pt>
    <dgm:pt modelId="{46B51F31-DACE-4418-9EF1-20F47DA9F74C}" type="parTrans" cxnId="{C593DF63-D2EA-41D8-802F-E6E48F5F4F2F}">
      <dgm:prSet/>
      <dgm:spPr/>
      <dgm:t>
        <a:bodyPr/>
        <a:lstStyle/>
        <a:p>
          <a:endParaRPr lang="cs-CZ"/>
        </a:p>
      </dgm:t>
    </dgm:pt>
    <dgm:pt modelId="{CAE95225-6C31-448C-93A3-60C7F10D5634}" type="sibTrans" cxnId="{C593DF63-D2EA-41D8-802F-E6E48F5F4F2F}">
      <dgm:prSet/>
      <dgm:spPr/>
      <dgm:t>
        <a:bodyPr/>
        <a:lstStyle/>
        <a:p>
          <a:endParaRPr lang="cs-CZ"/>
        </a:p>
      </dgm:t>
    </dgm:pt>
    <dgm:pt modelId="{888EB638-A5C9-4724-A500-71B5DBDBFC38}">
      <dgm:prSet phldrT="[Text]"/>
      <dgm:spPr/>
      <dgm:t>
        <a:bodyPr/>
        <a:lstStyle/>
        <a:p>
          <a:r>
            <a:rPr lang="cs-CZ" dirty="0" smtClean="0"/>
            <a:t>Spí v ní blaničtí </a:t>
          </a:r>
          <a:r>
            <a:rPr lang="cs-CZ" smtClean="0"/>
            <a:t>rytíři </a:t>
          </a:r>
          <a:r>
            <a:rPr lang="cs-CZ" smtClean="0"/>
            <a:t>a </a:t>
          </a:r>
          <a:r>
            <a:rPr lang="cs-CZ" dirty="0" smtClean="0"/>
            <a:t>čekají, aby vyšli zachránit českou zem.</a:t>
          </a:r>
          <a:endParaRPr lang="cs-CZ" dirty="0"/>
        </a:p>
      </dgm:t>
    </dgm:pt>
    <dgm:pt modelId="{3C93D046-F028-4FF2-954D-243CF2E77359}" type="parTrans" cxnId="{FF4DCABE-5D8E-4BD1-AA96-4BA4D2FBC8CA}">
      <dgm:prSet/>
      <dgm:spPr/>
      <dgm:t>
        <a:bodyPr/>
        <a:lstStyle/>
        <a:p>
          <a:endParaRPr lang="cs-CZ"/>
        </a:p>
      </dgm:t>
    </dgm:pt>
    <dgm:pt modelId="{62E3D68C-4BC6-498A-AF9E-3F6D37CC9AD7}" type="sibTrans" cxnId="{FF4DCABE-5D8E-4BD1-AA96-4BA4D2FBC8CA}">
      <dgm:prSet/>
      <dgm:spPr/>
      <dgm:t>
        <a:bodyPr/>
        <a:lstStyle/>
        <a:p>
          <a:endParaRPr lang="cs-CZ"/>
        </a:p>
      </dgm:t>
    </dgm:pt>
    <dgm:pt modelId="{1439A2CE-1D66-4140-A0A3-BC0826F52E5D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/>
            </a:rPr>
            <a:t>Velehrad</a:t>
          </a:r>
          <a:endParaRPr lang="cs-CZ" dirty="0"/>
        </a:p>
      </dgm:t>
    </dgm:pt>
    <dgm:pt modelId="{C93EAC60-E59E-4A93-8E04-83F6D4D92C2C}" type="parTrans" cxnId="{10BE21D5-7479-4FCA-BCA8-BEB29D9FC017}">
      <dgm:prSet/>
      <dgm:spPr/>
      <dgm:t>
        <a:bodyPr/>
        <a:lstStyle/>
        <a:p>
          <a:endParaRPr lang="cs-CZ"/>
        </a:p>
      </dgm:t>
    </dgm:pt>
    <dgm:pt modelId="{5EA05E4F-BFE1-4FB2-95B1-687197381FB2}" type="sibTrans" cxnId="{10BE21D5-7479-4FCA-BCA8-BEB29D9FC017}">
      <dgm:prSet/>
      <dgm:spPr/>
      <dgm:t>
        <a:bodyPr/>
        <a:lstStyle/>
        <a:p>
          <a:endParaRPr lang="cs-CZ"/>
        </a:p>
      </dgm:t>
    </dgm:pt>
    <dgm:pt modelId="{F339047A-6AF8-47BB-A3DF-51CD8217E8DE}">
      <dgm:prSet phldrT="[Text]"/>
      <dgm:spPr/>
      <dgm:t>
        <a:bodyPr/>
        <a:lstStyle/>
        <a:p>
          <a:r>
            <a:rPr lang="cs-CZ" dirty="0" smtClean="0"/>
            <a:t>Sláva </a:t>
          </a:r>
          <a:r>
            <a:rPr lang="cs-CZ" dirty="0" smtClean="0"/>
            <a:t>Velké </a:t>
          </a:r>
          <a:r>
            <a:rPr lang="cs-CZ" dirty="0" smtClean="0"/>
            <a:t>Moravy.</a:t>
          </a:r>
          <a:endParaRPr lang="cs-CZ" dirty="0"/>
        </a:p>
      </dgm:t>
    </dgm:pt>
    <dgm:pt modelId="{0471AE07-4BF6-43F4-A007-0DC9AF26F8E3}" type="parTrans" cxnId="{4203F89C-6B5F-4CC6-BBFB-167B6E9244C4}">
      <dgm:prSet/>
      <dgm:spPr/>
      <dgm:t>
        <a:bodyPr/>
        <a:lstStyle/>
        <a:p>
          <a:endParaRPr lang="cs-CZ"/>
        </a:p>
      </dgm:t>
    </dgm:pt>
    <dgm:pt modelId="{58203888-5E9B-4E2F-99F8-8CB70432CC4B}" type="sibTrans" cxnId="{4203F89C-6B5F-4CC6-BBFB-167B6E9244C4}">
      <dgm:prSet/>
      <dgm:spPr/>
      <dgm:t>
        <a:bodyPr/>
        <a:lstStyle/>
        <a:p>
          <a:endParaRPr lang="cs-CZ"/>
        </a:p>
      </dgm:t>
    </dgm:pt>
    <dgm:pt modelId="{CA3561D2-024F-4C95-8C74-A21C8F5F9D8E}">
      <dgm:prSet phldrT="[Text]"/>
      <dgm:spPr/>
      <dgm:t>
        <a:bodyPr/>
        <a:lstStyle/>
        <a:p>
          <a:r>
            <a:rPr lang="cs-CZ" dirty="0" smtClean="0"/>
            <a:t>Šíření křesťanství.</a:t>
          </a:r>
          <a:endParaRPr lang="cs-CZ" dirty="0"/>
        </a:p>
      </dgm:t>
    </dgm:pt>
    <dgm:pt modelId="{62ADF953-CE68-4111-801A-0F640208A584}" type="parTrans" cxnId="{7DF29F3B-5343-4F3B-B0A9-1B7A0AA0A923}">
      <dgm:prSet/>
      <dgm:spPr/>
      <dgm:t>
        <a:bodyPr/>
        <a:lstStyle/>
        <a:p>
          <a:endParaRPr lang="cs-CZ"/>
        </a:p>
      </dgm:t>
    </dgm:pt>
    <dgm:pt modelId="{E1CC1E72-C211-4D98-ACF1-780A0E37F17C}" type="sibTrans" cxnId="{7DF29F3B-5343-4F3B-B0A9-1B7A0AA0A923}">
      <dgm:prSet/>
      <dgm:spPr/>
      <dgm:t>
        <a:bodyPr/>
        <a:lstStyle/>
        <a:p>
          <a:endParaRPr lang="cs-CZ"/>
        </a:p>
      </dgm:t>
    </dgm:pt>
    <dgm:pt modelId="{761476A1-11C8-4F88-99D2-A23C05912023}" type="pres">
      <dgm:prSet presAssocID="{98F1E8B8-D157-40F7-AA2E-37A80BCC900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05C0AF-AAAD-4AC8-BA49-F2407B4A1652}" type="pres">
      <dgm:prSet presAssocID="{A2548AB1-A7D9-4681-AD55-1FE314DD0061}" presName="linNode" presStyleCnt="0"/>
      <dgm:spPr/>
    </dgm:pt>
    <dgm:pt modelId="{7AB11C05-E86D-4274-BFC7-6F6ED083937F}" type="pres">
      <dgm:prSet presAssocID="{A2548AB1-A7D9-4681-AD55-1FE314DD0061}" presName="parentText" presStyleLbl="node1" presStyleIdx="0" presStyleCnt="3" custLinFactNeighborY="-15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824F6B-B8F3-4043-B567-F970A7CA27CA}" type="pres">
      <dgm:prSet presAssocID="{A2548AB1-A7D9-4681-AD55-1FE314DD0061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517825-AD1D-4D82-9EFF-A6D703D7A305}" type="pres">
      <dgm:prSet presAssocID="{82121790-CE32-481E-94F1-8B69C4AD65D2}" presName="sp" presStyleCnt="0"/>
      <dgm:spPr/>
    </dgm:pt>
    <dgm:pt modelId="{710DF0CA-6AE8-431C-9D38-0786213CA98A}" type="pres">
      <dgm:prSet presAssocID="{60F7632F-AB7A-459B-AB1C-D8EF1EF34FA9}" presName="linNode" presStyleCnt="0"/>
      <dgm:spPr/>
    </dgm:pt>
    <dgm:pt modelId="{1CEFC121-2DE4-4C71-8351-9C12149FA409}" type="pres">
      <dgm:prSet presAssocID="{60F7632F-AB7A-459B-AB1C-D8EF1EF34FA9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ADF2D5-9059-416B-A9EB-F306B1400113}" type="pres">
      <dgm:prSet presAssocID="{60F7632F-AB7A-459B-AB1C-D8EF1EF34FA9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55CC51-94EF-466D-8350-586F8E9324EC}" type="pres">
      <dgm:prSet presAssocID="{CAE95225-6C31-448C-93A3-60C7F10D5634}" presName="sp" presStyleCnt="0"/>
      <dgm:spPr/>
    </dgm:pt>
    <dgm:pt modelId="{4C5DE87D-A3FA-46C0-95C3-6F7559DDCDDB}" type="pres">
      <dgm:prSet presAssocID="{1439A2CE-1D66-4140-A0A3-BC0826F52E5D}" presName="linNode" presStyleCnt="0"/>
      <dgm:spPr/>
    </dgm:pt>
    <dgm:pt modelId="{40151116-27FA-45C1-BFEA-88438F9A0CDC}" type="pres">
      <dgm:prSet presAssocID="{1439A2CE-1D66-4140-A0A3-BC0826F52E5D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62D35F-08F7-441B-B912-03A83F0B32F7}" type="pres">
      <dgm:prSet presAssocID="{1439A2CE-1D66-4140-A0A3-BC0826F52E5D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AD8227-9286-4FB5-889F-D1B872E9C6A8}" type="presOf" srcId="{F339047A-6AF8-47BB-A3DF-51CD8217E8DE}" destId="{3E62D35F-08F7-441B-B912-03A83F0B32F7}" srcOrd="0" destOrd="0" presId="urn:microsoft.com/office/officeart/2005/8/layout/vList5"/>
    <dgm:cxn modelId="{4203F89C-6B5F-4CC6-BBFB-167B6E9244C4}" srcId="{1439A2CE-1D66-4140-A0A3-BC0826F52E5D}" destId="{F339047A-6AF8-47BB-A3DF-51CD8217E8DE}" srcOrd="0" destOrd="0" parTransId="{0471AE07-4BF6-43F4-A007-0DC9AF26F8E3}" sibTransId="{58203888-5E9B-4E2F-99F8-8CB70432CC4B}"/>
    <dgm:cxn modelId="{10BE21D5-7479-4FCA-BCA8-BEB29D9FC017}" srcId="{98F1E8B8-D157-40F7-AA2E-37A80BCC900D}" destId="{1439A2CE-1D66-4140-A0A3-BC0826F52E5D}" srcOrd="2" destOrd="0" parTransId="{C93EAC60-E59E-4A93-8E04-83F6D4D92C2C}" sibTransId="{5EA05E4F-BFE1-4FB2-95B1-687197381FB2}"/>
    <dgm:cxn modelId="{7DF29F3B-5343-4F3B-B0A9-1B7A0AA0A923}" srcId="{1439A2CE-1D66-4140-A0A3-BC0826F52E5D}" destId="{CA3561D2-024F-4C95-8C74-A21C8F5F9D8E}" srcOrd="1" destOrd="0" parTransId="{62ADF953-CE68-4111-801A-0F640208A584}" sibTransId="{E1CC1E72-C211-4D98-ACF1-780A0E37F17C}"/>
    <dgm:cxn modelId="{13FDC1B8-C7F4-4F07-94F5-C392CAF2EDD3}" type="presOf" srcId="{CA3561D2-024F-4C95-8C74-A21C8F5F9D8E}" destId="{3E62D35F-08F7-441B-B912-03A83F0B32F7}" srcOrd="0" destOrd="1" presId="urn:microsoft.com/office/officeart/2005/8/layout/vList5"/>
    <dgm:cxn modelId="{629AD8E3-4472-411B-8061-B9C73608389B}" type="presOf" srcId="{98F1E8B8-D157-40F7-AA2E-37A80BCC900D}" destId="{761476A1-11C8-4F88-99D2-A23C05912023}" srcOrd="0" destOrd="0" presId="urn:microsoft.com/office/officeart/2005/8/layout/vList5"/>
    <dgm:cxn modelId="{07C8CF20-266A-4332-BD86-4549986E1BC3}" srcId="{A2548AB1-A7D9-4681-AD55-1FE314DD0061}" destId="{E69AF472-345D-43F0-80E2-27DD4C967A93}" srcOrd="1" destOrd="0" parTransId="{DB2FA648-D2F1-4F50-BA9A-11051DCAC62B}" sibTransId="{7E04C861-2394-4019-98D2-8895DD5290C1}"/>
    <dgm:cxn modelId="{A5A3B0DE-6775-40FC-A530-2A4360A3527E}" type="presOf" srcId="{E69AF472-345D-43F0-80E2-27DD4C967A93}" destId="{F8824F6B-B8F3-4043-B567-F970A7CA27CA}" srcOrd="0" destOrd="1" presId="urn:microsoft.com/office/officeart/2005/8/layout/vList5"/>
    <dgm:cxn modelId="{8E34356F-54DE-470E-9233-EA177454E377}" srcId="{A2548AB1-A7D9-4681-AD55-1FE314DD0061}" destId="{E7F7E8A3-C2C1-45AC-87FD-A1BDA95B541B}" srcOrd="0" destOrd="0" parTransId="{21277EAC-0CA2-4577-A187-E8FC1518C32A}" sibTransId="{456129B6-96C0-4AE8-92C8-A71E031BD914}"/>
    <dgm:cxn modelId="{08ACE4A0-6157-4010-A627-0F68D319149D}" type="presOf" srcId="{888EB638-A5C9-4724-A500-71B5DBDBFC38}" destId="{9FADF2D5-9059-416B-A9EB-F306B1400113}" srcOrd="0" destOrd="0" presId="urn:microsoft.com/office/officeart/2005/8/layout/vList5"/>
    <dgm:cxn modelId="{0542BE0D-6930-4A73-92AD-09880D601C7E}" srcId="{98F1E8B8-D157-40F7-AA2E-37A80BCC900D}" destId="{A2548AB1-A7D9-4681-AD55-1FE314DD0061}" srcOrd="0" destOrd="0" parTransId="{CC1855FD-EE4C-4840-BEA5-019F4575CFEF}" sibTransId="{82121790-CE32-481E-94F1-8B69C4AD65D2}"/>
    <dgm:cxn modelId="{4C147135-A8BE-497D-BFA2-36419F3840AE}" type="presOf" srcId="{1439A2CE-1D66-4140-A0A3-BC0826F52E5D}" destId="{40151116-27FA-45C1-BFEA-88438F9A0CDC}" srcOrd="0" destOrd="0" presId="urn:microsoft.com/office/officeart/2005/8/layout/vList5"/>
    <dgm:cxn modelId="{B7968DBB-74CD-4C6A-A8D7-E44994996092}" type="presOf" srcId="{E7F7E8A3-C2C1-45AC-87FD-A1BDA95B541B}" destId="{F8824F6B-B8F3-4043-B567-F970A7CA27CA}" srcOrd="0" destOrd="0" presId="urn:microsoft.com/office/officeart/2005/8/layout/vList5"/>
    <dgm:cxn modelId="{866F62A7-DFB6-4C20-89E8-220848446CE4}" type="presOf" srcId="{A2548AB1-A7D9-4681-AD55-1FE314DD0061}" destId="{7AB11C05-E86D-4274-BFC7-6F6ED083937F}" srcOrd="0" destOrd="0" presId="urn:microsoft.com/office/officeart/2005/8/layout/vList5"/>
    <dgm:cxn modelId="{FF4DCABE-5D8E-4BD1-AA96-4BA4D2FBC8CA}" srcId="{60F7632F-AB7A-459B-AB1C-D8EF1EF34FA9}" destId="{888EB638-A5C9-4724-A500-71B5DBDBFC38}" srcOrd="0" destOrd="0" parTransId="{3C93D046-F028-4FF2-954D-243CF2E77359}" sibTransId="{62E3D68C-4BC6-498A-AF9E-3F6D37CC9AD7}"/>
    <dgm:cxn modelId="{C593DF63-D2EA-41D8-802F-E6E48F5F4F2F}" srcId="{98F1E8B8-D157-40F7-AA2E-37A80BCC900D}" destId="{60F7632F-AB7A-459B-AB1C-D8EF1EF34FA9}" srcOrd="1" destOrd="0" parTransId="{46B51F31-DACE-4418-9EF1-20F47DA9F74C}" sibTransId="{CAE95225-6C31-448C-93A3-60C7F10D5634}"/>
    <dgm:cxn modelId="{3661C990-5BE5-4AD9-B896-5F7E86A3F67F}" type="presOf" srcId="{60F7632F-AB7A-459B-AB1C-D8EF1EF34FA9}" destId="{1CEFC121-2DE4-4C71-8351-9C12149FA409}" srcOrd="0" destOrd="0" presId="urn:microsoft.com/office/officeart/2005/8/layout/vList5"/>
    <dgm:cxn modelId="{552A8A83-AB1C-466A-82B9-5E0E43022DD7}" type="presParOf" srcId="{761476A1-11C8-4F88-99D2-A23C05912023}" destId="{3505C0AF-AAAD-4AC8-BA49-F2407B4A1652}" srcOrd="0" destOrd="0" presId="urn:microsoft.com/office/officeart/2005/8/layout/vList5"/>
    <dgm:cxn modelId="{6CCB9962-55F1-4B69-A7C2-F332FDE96CF6}" type="presParOf" srcId="{3505C0AF-AAAD-4AC8-BA49-F2407B4A1652}" destId="{7AB11C05-E86D-4274-BFC7-6F6ED083937F}" srcOrd="0" destOrd="0" presId="urn:microsoft.com/office/officeart/2005/8/layout/vList5"/>
    <dgm:cxn modelId="{6DDCD8A6-2580-450E-BFD3-504CAE601357}" type="presParOf" srcId="{3505C0AF-AAAD-4AC8-BA49-F2407B4A1652}" destId="{F8824F6B-B8F3-4043-B567-F970A7CA27CA}" srcOrd="1" destOrd="0" presId="urn:microsoft.com/office/officeart/2005/8/layout/vList5"/>
    <dgm:cxn modelId="{3D935BDD-3C0E-4B60-AC7B-DC59AAABA8D4}" type="presParOf" srcId="{761476A1-11C8-4F88-99D2-A23C05912023}" destId="{CD517825-AD1D-4D82-9EFF-A6D703D7A305}" srcOrd="1" destOrd="0" presId="urn:microsoft.com/office/officeart/2005/8/layout/vList5"/>
    <dgm:cxn modelId="{3D69F7F9-A5F5-40E8-8C86-D9C8A87CA131}" type="presParOf" srcId="{761476A1-11C8-4F88-99D2-A23C05912023}" destId="{710DF0CA-6AE8-431C-9D38-0786213CA98A}" srcOrd="2" destOrd="0" presId="urn:microsoft.com/office/officeart/2005/8/layout/vList5"/>
    <dgm:cxn modelId="{56B7D9F7-8348-452F-9DB5-60785C87AFF2}" type="presParOf" srcId="{710DF0CA-6AE8-431C-9D38-0786213CA98A}" destId="{1CEFC121-2DE4-4C71-8351-9C12149FA409}" srcOrd="0" destOrd="0" presId="urn:microsoft.com/office/officeart/2005/8/layout/vList5"/>
    <dgm:cxn modelId="{66B24120-3F36-40B6-8076-0B14AFE0300F}" type="presParOf" srcId="{710DF0CA-6AE8-431C-9D38-0786213CA98A}" destId="{9FADF2D5-9059-416B-A9EB-F306B1400113}" srcOrd="1" destOrd="0" presId="urn:microsoft.com/office/officeart/2005/8/layout/vList5"/>
    <dgm:cxn modelId="{D130B4C5-3C8B-4151-99CD-7C576EBF4498}" type="presParOf" srcId="{761476A1-11C8-4F88-99D2-A23C05912023}" destId="{A255CC51-94EF-466D-8350-586F8E9324EC}" srcOrd="3" destOrd="0" presId="urn:microsoft.com/office/officeart/2005/8/layout/vList5"/>
    <dgm:cxn modelId="{A225C59E-8684-4BC0-A2A4-F96882FA109C}" type="presParOf" srcId="{761476A1-11C8-4F88-99D2-A23C05912023}" destId="{4C5DE87D-A3FA-46C0-95C3-6F7559DDCDDB}" srcOrd="4" destOrd="0" presId="urn:microsoft.com/office/officeart/2005/8/layout/vList5"/>
    <dgm:cxn modelId="{50044A64-8F4A-4DE1-867B-D9953A3D4769}" type="presParOf" srcId="{4C5DE87D-A3FA-46C0-95C3-6F7559DDCDDB}" destId="{40151116-27FA-45C1-BFEA-88438F9A0CDC}" srcOrd="0" destOrd="0" presId="urn:microsoft.com/office/officeart/2005/8/layout/vList5"/>
    <dgm:cxn modelId="{E51CA3A0-3C6F-4E48-9E5C-0FF99CA4F224}" type="presParOf" srcId="{4C5DE87D-A3FA-46C0-95C3-6F7559DDCDDB}" destId="{3E62D35F-08F7-441B-B912-03A83F0B32F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D35C5C2-F7FA-420E-9F07-F90F2763E989}" type="doc">
      <dgm:prSet loTypeId="urn:microsoft.com/office/officeart/2005/8/layout/vList5" loCatId="list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404D927A-A016-4123-8E64-D4ED315209D8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/>
            </a:rPr>
            <a:t>Pražský hrad</a:t>
          </a:r>
          <a:endParaRPr lang="cs-CZ" dirty="0"/>
        </a:p>
      </dgm:t>
    </dgm:pt>
    <dgm:pt modelId="{FF4CAA04-F182-48BB-91F7-220E10D1909D}" type="parTrans" cxnId="{D59D6394-491A-4CB3-9C7D-07367B0BF0B8}">
      <dgm:prSet/>
      <dgm:spPr/>
      <dgm:t>
        <a:bodyPr/>
        <a:lstStyle/>
        <a:p>
          <a:endParaRPr lang="cs-CZ"/>
        </a:p>
      </dgm:t>
    </dgm:pt>
    <dgm:pt modelId="{656776CC-994B-44BC-88A5-F23D41A1988A}" type="sibTrans" cxnId="{D59D6394-491A-4CB3-9C7D-07367B0BF0B8}">
      <dgm:prSet/>
      <dgm:spPr/>
      <dgm:t>
        <a:bodyPr/>
        <a:lstStyle/>
        <a:p>
          <a:endParaRPr lang="cs-CZ"/>
        </a:p>
      </dgm:t>
    </dgm:pt>
    <dgm:pt modelId="{EEE9C1DE-431F-438A-90E3-2FCA9A0C8FF2}">
      <dgm:prSet phldrT="[Text]" custT="1"/>
      <dgm:spPr/>
      <dgm:t>
        <a:bodyPr/>
        <a:lstStyle/>
        <a:p>
          <a:r>
            <a:rPr lang="cs-CZ" sz="2400" dirty="0" smtClean="0"/>
            <a:t>Odtud vládli čeští králové.</a:t>
          </a:r>
          <a:endParaRPr lang="cs-CZ" sz="2400" dirty="0"/>
        </a:p>
      </dgm:t>
    </dgm:pt>
    <dgm:pt modelId="{6EF685AD-DCF1-4B3D-8863-0A3D7139501F}" type="parTrans" cxnId="{1BEF1F9F-7AB1-427E-AE70-AEF9CCC25033}">
      <dgm:prSet/>
      <dgm:spPr/>
      <dgm:t>
        <a:bodyPr/>
        <a:lstStyle/>
        <a:p>
          <a:endParaRPr lang="cs-CZ"/>
        </a:p>
      </dgm:t>
    </dgm:pt>
    <dgm:pt modelId="{014DE67B-5EB0-4765-8BA6-8013305EB949}" type="sibTrans" cxnId="{1BEF1F9F-7AB1-427E-AE70-AEF9CCC25033}">
      <dgm:prSet/>
      <dgm:spPr/>
      <dgm:t>
        <a:bodyPr/>
        <a:lstStyle/>
        <a:p>
          <a:endParaRPr lang="cs-CZ"/>
        </a:p>
      </dgm:t>
    </dgm:pt>
    <dgm:pt modelId="{6DDA9778-EFAA-4245-8FDC-07B2AB0D2DD8}">
      <dgm:prSet phldrT="[Text]" custT="1"/>
      <dgm:spPr/>
      <dgm:t>
        <a:bodyPr/>
        <a:lstStyle/>
        <a:p>
          <a:r>
            <a:rPr lang="cs-CZ" sz="2400" dirty="0" smtClean="0"/>
            <a:t>Sídlo prezidenta.</a:t>
          </a:r>
          <a:endParaRPr lang="cs-CZ" sz="2400" dirty="0"/>
        </a:p>
      </dgm:t>
    </dgm:pt>
    <dgm:pt modelId="{AC5E2507-8F85-462E-A744-36BBE7149FC3}" type="parTrans" cxnId="{148645C0-3F4C-4EC3-99B3-D9B7DD4B2319}">
      <dgm:prSet/>
      <dgm:spPr/>
      <dgm:t>
        <a:bodyPr/>
        <a:lstStyle/>
        <a:p>
          <a:endParaRPr lang="cs-CZ"/>
        </a:p>
      </dgm:t>
    </dgm:pt>
    <dgm:pt modelId="{9692BB2F-38C3-428A-B93F-29A5F6117D1D}" type="sibTrans" cxnId="{148645C0-3F4C-4EC3-99B3-D9B7DD4B2319}">
      <dgm:prSet/>
      <dgm:spPr/>
      <dgm:t>
        <a:bodyPr/>
        <a:lstStyle/>
        <a:p>
          <a:endParaRPr lang="cs-CZ"/>
        </a:p>
      </dgm:t>
    </dgm:pt>
    <dgm:pt modelId="{B0FAB165-D884-4D24-A060-DE557A46EFF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/>
            </a:rPr>
            <a:t>Vyšehrad</a:t>
          </a:r>
          <a:endParaRPr lang="cs-CZ" dirty="0"/>
        </a:p>
      </dgm:t>
    </dgm:pt>
    <dgm:pt modelId="{2A5D7722-7654-4036-893A-4D3A7653EA0B}" type="parTrans" cxnId="{3B97F823-6201-4E16-8C86-060B21F20CAF}">
      <dgm:prSet/>
      <dgm:spPr/>
      <dgm:t>
        <a:bodyPr/>
        <a:lstStyle/>
        <a:p>
          <a:endParaRPr lang="cs-CZ"/>
        </a:p>
      </dgm:t>
    </dgm:pt>
    <dgm:pt modelId="{48C5C522-ED6F-42BD-9646-7209C573E7FB}" type="sibTrans" cxnId="{3B97F823-6201-4E16-8C86-060B21F20CAF}">
      <dgm:prSet/>
      <dgm:spPr/>
      <dgm:t>
        <a:bodyPr/>
        <a:lstStyle/>
        <a:p>
          <a:endParaRPr lang="cs-CZ"/>
        </a:p>
      </dgm:t>
    </dgm:pt>
    <dgm:pt modelId="{9BD0030E-ABC4-4CA0-8CDF-2DBAB7208532}">
      <dgm:prSet phldrT="[Text]" custT="1"/>
      <dgm:spPr/>
      <dgm:t>
        <a:bodyPr/>
        <a:lstStyle/>
        <a:p>
          <a:r>
            <a:rPr lang="cs-CZ" sz="2000" dirty="0" smtClean="0"/>
            <a:t>Nejstarší pověsti o Libuši, Přemyslovi a Horymírovi i jeho Šemíkovi.</a:t>
          </a:r>
          <a:endParaRPr lang="cs-CZ" sz="2000" dirty="0"/>
        </a:p>
      </dgm:t>
    </dgm:pt>
    <dgm:pt modelId="{5AD6803A-988E-44DE-A236-A497F286A264}" type="parTrans" cxnId="{EA0BB173-E1E4-4CFB-9441-BD17ED3B569C}">
      <dgm:prSet/>
      <dgm:spPr/>
      <dgm:t>
        <a:bodyPr/>
        <a:lstStyle/>
        <a:p>
          <a:endParaRPr lang="cs-CZ"/>
        </a:p>
      </dgm:t>
    </dgm:pt>
    <dgm:pt modelId="{E3AD4CB2-50D4-434B-A2E7-8F27C2AB26D3}" type="sibTrans" cxnId="{EA0BB173-E1E4-4CFB-9441-BD17ED3B569C}">
      <dgm:prSet/>
      <dgm:spPr/>
      <dgm:t>
        <a:bodyPr/>
        <a:lstStyle/>
        <a:p>
          <a:endParaRPr lang="cs-CZ"/>
        </a:p>
      </dgm:t>
    </dgm:pt>
    <dgm:pt modelId="{D14F0799-1B5D-4BD9-875E-DC502E28E4C3}">
      <dgm:prSet phldrT="[Text]" custT="1"/>
      <dgm:spPr/>
      <dgm:t>
        <a:bodyPr/>
        <a:lstStyle/>
        <a:p>
          <a:r>
            <a:rPr lang="cs-CZ" sz="2000" dirty="0" smtClean="0"/>
            <a:t>Slavný hřbitov.</a:t>
          </a:r>
          <a:endParaRPr lang="cs-CZ" sz="2000" dirty="0"/>
        </a:p>
      </dgm:t>
    </dgm:pt>
    <dgm:pt modelId="{8E83FD0C-1F9C-4E80-A8F5-F9C6B8388CD1}" type="parTrans" cxnId="{C6D0B4EC-56FA-49A5-9109-5F772AC124E1}">
      <dgm:prSet/>
      <dgm:spPr/>
      <dgm:t>
        <a:bodyPr/>
        <a:lstStyle/>
        <a:p>
          <a:endParaRPr lang="cs-CZ"/>
        </a:p>
      </dgm:t>
    </dgm:pt>
    <dgm:pt modelId="{9F24F5E4-D777-4C29-A733-582EBA3D93D9}" type="sibTrans" cxnId="{C6D0B4EC-56FA-49A5-9109-5F772AC124E1}">
      <dgm:prSet/>
      <dgm:spPr/>
      <dgm:t>
        <a:bodyPr/>
        <a:lstStyle/>
        <a:p>
          <a:endParaRPr lang="cs-CZ"/>
        </a:p>
      </dgm:t>
    </dgm:pt>
    <dgm:pt modelId="{AC3742DC-D177-49EA-ACC6-55ABE297FE1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/>
            </a:rPr>
            <a:t>Bílá hora</a:t>
          </a:r>
          <a:endParaRPr lang="cs-CZ" dirty="0"/>
        </a:p>
      </dgm:t>
    </dgm:pt>
    <dgm:pt modelId="{34DB4CFE-9C47-493F-ABE8-5EE78B4A05AA}" type="parTrans" cxnId="{0BC665CF-72FF-45CA-B6B6-D116A4AF2F3E}">
      <dgm:prSet/>
      <dgm:spPr/>
      <dgm:t>
        <a:bodyPr/>
        <a:lstStyle/>
        <a:p>
          <a:endParaRPr lang="cs-CZ"/>
        </a:p>
      </dgm:t>
    </dgm:pt>
    <dgm:pt modelId="{95D650D8-DE29-4257-84C5-58D959C407DB}" type="sibTrans" cxnId="{0BC665CF-72FF-45CA-B6B6-D116A4AF2F3E}">
      <dgm:prSet/>
      <dgm:spPr/>
      <dgm:t>
        <a:bodyPr/>
        <a:lstStyle/>
        <a:p>
          <a:endParaRPr lang="cs-CZ"/>
        </a:p>
      </dgm:t>
    </dgm:pt>
    <dgm:pt modelId="{84130DC4-8B30-480A-8442-CDF6D68A1C49}">
      <dgm:prSet phldrT="[Text]" custT="1"/>
      <dgm:spPr/>
      <dgm:t>
        <a:bodyPr/>
        <a:lstStyle/>
        <a:p>
          <a:r>
            <a:rPr lang="cs-CZ" sz="2400" dirty="0" smtClean="0"/>
            <a:t>V </a:t>
          </a:r>
          <a:r>
            <a:rPr lang="cs-CZ" sz="2400" dirty="0" smtClean="0"/>
            <a:t>bitvě v 17. století </a:t>
          </a:r>
          <a:r>
            <a:rPr lang="cs-CZ" sz="2400" dirty="0" smtClean="0"/>
            <a:t>zde český národ ztratil samostatnost na 300 let.</a:t>
          </a:r>
          <a:endParaRPr lang="cs-CZ" sz="2400" dirty="0"/>
        </a:p>
      </dgm:t>
    </dgm:pt>
    <dgm:pt modelId="{41AE1DCD-FBEC-402B-A623-1C01385D418E}" type="parTrans" cxnId="{17AFA304-F939-4F50-8462-9D5802EB5C8F}">
      <dgm:prSet/>
      <dgm:spPr/>
      <dgm:t>
        <a:bodyPr/>
        <a:lstStyle/>
        <a:p>
          <a:endParaRPr lang="cs-CZ"/>
        </a:p>
      </dgm:t>
    </dgm:pt>
    <dgm:pt modelId="{F4775F24-D8A1-4FF5-8F25-8B6B6E4D1428}" type="sibTrans" cxnId="{17AFA304-F939-4F50-8462-9D5802EB5C8F}">
      <dgm:prSet/>
      <dgm:spPr/>
      <dgm:t>
        <a:bodyPr/>
        <a:lstStyle/>
        <a:p>
          <a:endParaRPr lang="cs-CZ"/>
        </a:p>
      </dgm:t>
    </dgm:pt>
    <dgm:pt modelId="{CE904226-13BC-4103-8A0B-373A257DD108}" type="pres">
      <dgm:prSet presAssocID="{9D35C5C2-F7FA-420E-9F07-F90F2763E98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D0368D-BD54-4B8B-8CC0-00E2168CB6AD}" type="pres">
      <dgm:prSet presAssocID="{404D927A-A016-4123-8E64-D4ED315209D8}" presName="linNode" presStyleCnt="0"/>
      <dgm:spPr/>
    </dgm:pt>
    <dgm:pt modelId="{61B642A6-6AC0-4782-A0ED-126EFCF6DAD4}" type="pres">
      <dgm:prSet presAssocID="{404D927A-A016-4123-8E64-D4ED315209D8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2B9AD2-0409-49FC-A65E-D2443AFB2312}" type="pres">
      <dgm:prSet presAssocID="{404D927A-A016-4123-8E64-D4ED315209D8}" presName="descendantText" presStyleLbl="alignAccFollowNode1" presStyleIdx="0" presStyleCnt="3" custLinFactNeighborX="1240" custLinFactNeighborY="180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0DDA2A-321A-42E4-8028-1F3F8891685E}" type="pres">
      <dgm:prSet presAssocID="{656776CC-994B-44BC-88A5-F23D41A1988A}" presName="sp" presStyleCnt="0"/>
      <dgm:spPr/>
    </dgm:pt>
    <dgm:pt modelId="{28E0C689-6A4C-4228-B414-FFFA24E4FEC3}" type="pres">
      <dgm:prSet presAssocID="{B0FAB165-D884-4D24-A060-DE557A46EFF2}" presName="linNode" presStyleCnt="0"/>
      <dgm:spPr/>
    </dgm:pt>
    <dgm:pt modelId="{31A799F3-63BD-4A54-9E27-0D9C5FD8F1A0}" type="pres">
      <dgm:prSet presAssocID="{B0FAB165-D884-4D24-A060-DE557A46EFF2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2EF118-20EF-44C5-B122-23AC55F42654}" type="pres">
      <dgm:prSet presAssocID="{B0FAB165-D884-4D24-A060-DE557A46EFF2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675E8-7581-47ED-88DF-C9FE2C318725}" type="pres">
      <dgm:prSet presAssocID="{48C5C522-ED6F-42BD-9646-7209C573E7FB}" presName="sp" presStyleCnt="0"/>
      <dgm:spPr/>
    </dgm:pt>
    <dgm:pt modelId="{808910EF-741E-48F3-B001-A180D993AEFA}" type="pres">
      <dgm:prSet presAssocID="{AC3742DC-D177-49EA-ACC6-55ABE297FE16}" presName="linNode" presStyleCnt="0"/>
      <dgm:spPr/>
    </dgm:pt>
    <dgm:pt modelId="{A086E4A5-57AD-4375-B825-EFD3105C0994}" type="pres">
      <dgm:prSet presAssocID="{AC3742DC-D177-49EA-ACC6-55ABE297FE16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284462-A738-48A7-B302-88EF767356F3}" type="pres">
      <dgm:prSet presAssocID="{AC3742DC-D177-49EA-ACC6-55ABE297FE16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8645C0-3F4C-4EC3-99B3-D9B7DD4B2319}" srcId="{404D927A-A016-4123-8E64-D4ED315209D8}" destId="{6DDA9778-EFAA-4245-8FDC-07B2AB0D2DD8}" srcOrd="1" destOrd="0" parTransId="{AC5E2507-8F85-462E-A744-36BBE7149FC3}" sibTransId="{9692BB2F-38C3-428A-B93F-29A5F6117D1D}"/>
    <dgm:cxn modelId="{338917FE-23B0-43F4-8C2C-E4C0B302E55B}" type="presOf" srcId="{84130DC4-8B30-480A-8442-CDF6D68A1C49}" destId="{98284462-A738-48A7-B302-88EF767356F3}" srcOrd="0" destOrd="0" presId="urn:microsoft.com/office/officeart/2005/8/layout/vList5"/>
    <dgm:cxn modelId="{A3D3DB33-7DD6-41BF-9D11-89AAD8552C74}" type="presOf" srcId="{B0FAB165-D884-4D24-A060-DE557A46EFF2}" destId="{31A799F3-63BD-4A54-9E27-0D9C5FD8F1A0}" srcOrd="0" destOrd="0" presId="urn:microsoft.com/office/officeart/2005/8/layout/vList5"/>
    <dgm:cxn modelId="{C2230491-961E-46E5-A058-FAC39AA0FFA3}" type="presOf" srcId="{9BD0030E-ABC4-4CA0-8CDF-2DBAB7208532}" destId="{0B2EF118-20EF-44C5-B122-23AC55F42654}" srcOrd="0" destOrd="0" presId="urn:microsoft.com/office/officeart/2005/8/layout/vList5"/>
    <dgm:cxn modelId="{3B97F823-6201-4E16-8C86-060B21F20CAF}" srcId="{9D35C5C2-F7FA-420E-9F07-F90F2763E989}" destId="{B0FAB165-D884-4D24-A060-DE557A46EFF2}" srcOrd="1" destOrd="0" parTransId="{2A5D7722-7654-4036-893A-4D3A7653EA0B}" sibTransId="{48C5C522-ED6F-42BD-9646-7209C573E7FB}"/>
    <dgm:cxn modelId="{1BEF1F9F-7AB1-427E-AE70-AEF9CCC25033}" srcId="{404D927A-A016-4123-8E64-D4ED315209D8}" destId="{EEE9C1DE-431F-438A-90E3-2FCA9A0C8FF2}" srcOrd="0" destOrd="0" parTransId="{6EF685AD-DCF1-4B3D-8863-0A3D7139501F}" sibTransId="{014DE67B-5EB0-4765-8BA6-8013305EB949}"/>
    <dgm:cxn modelId="{0BC665CF-72FF-45CA-B6B6-D116A4AF2F3E}" srcId="{9D35C5C2-F7FA-420E-9F07-F90F2763E989}" destId="{AC3742DC-D177-49EA-ACC6-55ABE297FE16}" srcOrd="2" destOrd="0" parTransId="{34DB4CFE-9C47-493F-ABE8-5EE78B4A05AA}" sibTransId="{95D650D8-DE29-4257-84C5-58D959C407DB}"/>
    <dgm:cxn modelId="{425B61D0-5740-406D-9037-97D6DA1945D6}" type="presOf" srcId="{D14F0799-1B5D-4BD9-875E-DC502E28E4C3}" destId="{0B2EF118-20EF-44C5-B122-23AC55F42654}" srcOrd="0" destOrd="1" presId="urn:microsoft.com/office/officeart/2005/8/layout/vList5"/>
    <dgm:cxn modelId="{17AFA304-F939-4F50-8462-9D5802EB5C8F}" srcId="{AC3742DC-D177-49EA-ACC6-55ABE297FE16}" destId="{84130DC4-8B30-480A-8442-CDF6D68A1C49}" srcOrd="0" destOrd="0" parTransId="{41AE1DCD-FBEC-402B-A623-1C01385D418E}" sibTransId="{F4775F24-D8A1-4FF5-8F25-8B6B6E4D1428}"/>
    <dgm:cxn modelId="{C6D0B4EC-56FA-49A5-9109-5F772AC124E1}" srcId="{B0FAB165-D884-4D24-A060-DE557A46EFF2}" destId="{D14F0799-1B5D-4BD9-875E-DC502E28E4C3}" srcOrd="1" destOrd="0" parTransId="{8E83FD0C-1F9C-4E80-A8F5-F9C6B8388CD1}" sibTransId="{9F24F5E4-D777-4C29-A733-582EBA3D93D9}"/>
    <dgm:cxn modelId="{EE9C48F9-C2D7-46FE-B7F4-3A515943AFDE}" type="presOf" srcId="{EEE9C1DE-431F-438A-90E3-2FCA9A0C8FF2}" destId="{FC2B9AD2-0409-49FC-A65E-D2443AFB2312}" srcOrd="0" destOrd="0" presId="urn:microsoft.com/office/officeart/2005/8/layout/vList5"/>
    <dgm:cxn modelId="{99E62596-0D89-49F2-8A0E-42059646F4BE}" type="presOf" srcId="{AC3742DC-D177-49EA-ACC6-55ABE297FE16}" destId="{A086E4A5-57AD-4375-B825-EFD3105C0994}" srcOrd="0" destOrd="0" presId="urn:microsoft.com/office/officeart/2005/8/layout/vList5"/>
    <dgm:cxn modelId="{D59D6394-491A-4CB3-9C7D-07367B0BF0B8}" srcId="{9D35C5C2-F7FA-420E-9F07-F90F2763E989}" destId="{404D927A-A016-4123-8E64-D4ED315209D8}" srcOrd="0" destOrd="0" parTransId="{FF4CAA04-F182-48BB-91F7-220E10D1909D}" sibTransId="{656776CC-994B-44BC-88A5-F23D41A1988A}"/>
    <dgm:cxn modelId="{82F99A2C-5057-46D2-8182-9B94E23D2C29}" type="presOf" srcId="{9D35C5C2-F7FA-420E-9F07-F90F2763E989}" destId="{CE904226-13BC-4103-8A0B-373A257DD108}" srcOrd="0" destOrd="0" presId="urn:microsoft.com/office/officeart/2005/8/layout/vList5"/>
    <dgm:cxn modelId="{B8036F2A-F798-4301-A5FE-F8A02A094B3C}" type="presOf" srcId="{404D927A-A016-4123-8E64-D4ED315209D8}" destId="{61B642A6-6AC0-4782-A0ED-126EFCF6DAD4}" srcOrd="0" destOrd="0" presId="urn:microsoft.com/office/officeart/2005/8/layout/vList5"/>
    <dgm:cxn modelId="{EA0BB173-E1E4-4CFB-9441-BD17ED3B569C}" srcId="{B0FAB165-D884-4D24-A060-DE557A46EFF2}" destId="{9BD0030E-ABC4-4CA0-8CDF-2DBAB7208532}" srcOrd="0" destOrd="0" parTransId="{5AD6803A-988E-44DE-A236-A497F286A264}" sibTransId="{E3AD4CB2-50D4-434B-A2E7-8F27C2AB26D3}"/>
    <dgm:cxn modelId="{AEA3FBA5-E66C-45FE-BD8C-12014D87324D}" type="presOf" srcId="{6DDA9778-EFAA-4245-8FDC-07B2AB0D2DD8}" destId="{FC2B9AD2-0409-49FC-A65E-D2443AFB2312}" srcOrd="0" destOrd="1" presId="urn:microsoft.com/office/officeart/2005/8/layout/vList5"/>
    <dgm:cxn modelId="{15EC3E44-4DEF-4315-95AA-4C90EC8E3F7C}" type="presParOf" srcId="{CE904226-13BC-4103-8A0B-373A257DD108}" destId="{35D0368D-BD54-4B8B-8CC0-00E2168CB6AD}" srcOrd="0" destOrd="0" presId="urn:microsoft.com/office/officeart/2005/8/layout/vList5"/>
    <dgm:cxn modelId="{5CB4AC63-C1ED-48AF-B107-3784271FAA09}" type="presParOf" srcId="{35D0368D-BD54-4B8B-8CC0-00E2168CB6AD}" destId="{61B642A6-6AC0-4782-A0ED-126EFCF6DAD4}" srcOrd="0" destOrd="0" presId="urn:microsoft.com/office/officeart/2005/8/layout/vList5"/>
    <dgm:cxn modelId="{548D2327-3FCF-4EF2-828A-1FE3158EAD66}" type="presParOf" srcId="{35D0368D-BD54-4B8B-8CC0-00E2168CB6AD}" destId="{FC2B9AD2-0409-49FC-A65E-D2443AFB2312}" srcOrd="1" destOrd="0" presId="urn:microsoft.com/office/officeart/2005/8/layout/vList5"/>
    <dgm:cxn modelId="{FBBE3CB4-872E-4340-9D5B-80D8AC92059E}" type="presParOf" srcId="{CE904226-13BC-4103-8A0B-373A257DD108}" destId="{080DDA2A-321A-42E4-8028-1F3F8891685E}" srcOrd="1" destOrd="0" presId="urn:microsoft.com/office/officeart/2005/8/layout/vList5"/>
    <dgm:cxn modelId="{6A02667D-E9F9-46BB-AEE5-9FEC76389903}" type="presParOf" srcId="{CE904226-13BC-4103-8A0B-373A257DD108}" destId="{28E0C689-6A4C-4228-B414-FFFA24E4FEC3}" srcOrd="2" destOrd="0" presId="urn:microsoft.com/office/officeart/2005/8/layout/vList5"/>
    <dgm:cxn modelId="{76B749AC-DA7E-4D2E-8AC7-0F301AC1DEA2}" type="presParOf" srcId="{28E0C689-6A4C-4228-B414-FFFA24E4FEC3}" destId="{31A799F3-63BD-4A54-9E27-0D9C5FD8F1A0}" srcOrd="0" destOrd="0" presId="urn:microsoft.com/office/officeart/2005/8/layout/vList5"/>
    <dgm:cxn modelId="{89615D17-E3BE-4755-9E0E-99394661E4DF}" type="presParOf" srcId="{28E0C689-6A4C-4228-B414-FFFA24E4FEC3}" destId="{0B2EF118-20EF-44C5-B122-23AC55F42654}" srcOrd="1" destOrd="0" presId="urn:microsoft.com/office/officeart/2005/8/layout/vList5"/>
    <dgm:cxn modelId="{60486625-D607-4D25-9BBE-E3088339C846}" type="presParOf" srcId="{CE904226-13BC-4103-8A0B-373A257DD108}" destId="{A71675E8-7581-47ED-88DF-C9FE2C318725}" srcOrd="3" destOrd="0" presId="urn:microsoft.com/office/officeart/2005/8/layout/vList5"/>
    <dgm:cxn modelId="{7B814821-2EA9-4168-8A7B-53EBCDE16855}" type="presParOf" srcId="{CE904226-13BC-4103-8A0B-373A257DD108}" destId="{808910EF-741E-48F3-B001-A180D993AEFA}" srcOrd="4" destOrd="0" presId="urn:microsoft.com/office/officeart/2005/8/layout/vList5"/>
    <dgm:cxn modelId="{4FFE7C85-DB87-4C8D-976B-272C8F2466A0}" type="presParOf" srcId="{808910EF-741E-48F3-B001-A180D993AEFA}" destId="{A086E4A5-57AD-4375-B825-EFD3105C0994}" srcOrd="0" destOrd="0" presId="urn:microsoft.com/office/officeart/2005/8/layout/vList5"/>
    <dgm:cxn modelId="{FB18499A-7514-48E0-9B33-ED64C4B58E15}" type="presParOf" srcId="{808910EF-741E-48F3-B001-A180D993AEFA}" destId="{98284462-A738-48A7-B302-88EF767356F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4274D24-68E4-4399-9EFB-29DC501E2B96}" type="doc">
      <dgm:prSet loTypeId="urn:microsoft.com/office/officeart/2005/8/layout/vList5" loCatId="list" qsTypeId="urn:microsoft.com/office/officeart/2005/8/quickstyle/3d3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3BEB670E-06AC-4E44-8082-46B2954645F5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/>
            </a:rPr>
            <a:t>Terezín</a:t>
          </a:r>
          <a:endParaRPr lang="cs-CZ" dirty="0"/>
        </a:p>
      </dgm:t>
    </dgm:pt>
    <dgm:pt modelId="{A34A7E52-5C0D-435B-A078-8C5D1EC824B9}" type="parTrans" cxnId="{7744356C-1825-49BB-8055-A51C71323BB1}">
      <dgm:prSet/>
      <dgm:spPr/>
      <dgm:t>
        <a:bodyPr/>
        <a:lstStyle/>
        <a:p>
          <a:endParaRPr lang="cs-CZ"/>
        </a:p>
      </dgm:t>
    </dgm:pt>
    <dgm:pt modelId="{1B04E82E-F518-4312-9599-2914641EFD6F}" type="sibTrans" cxnId="{7744356C-1825-49BB-8055-A51C71323BB1}">
      <dgm:prSet/>
      <dgm:spPr/>
      <dgm:t>
        <a:bodyPr/>
        <a:lstStyle/>
        <a:p>
          <a:endParaRPr lang="cs-CZ"/>
        </a:p>
      </dgm:t>
    </dgm:pt>
    <dgm:pt modelId="{76A019E8-10DE-4088-8AEE-69455D56CD5C}">
      <dgm:prSet phldrT="[Text]"/>
      <dgm:spPr/>
      <dgm:t>
        <a:bodyPr/>
        <a:lstStyle/>
        <a:p>
          <a:r>
            <a:rPr lang="cs-CZ" dirty="0" smtClean="0"/>
            <a:t>Za 2.světové války koncentrační tábor.</a:t>
          </a:r>
          <a:endParaRPr lang="cs-CZ" dirty="0"/>
        </a:p>
      </dgm:t>
    </dgm:pt>
    <dgm:pt modelId="{9D9DB664-F5A7-4F2A-A940-AD8E5DF6DD15}" type="parTrans" cxnId="{E9091319-51CB-4F8C-811E-79BA9E545C24}">
      <dgm:prSet/>
      <dgm:spPr/>
      <dgm:t>
        <a:bodyPr/>
        <a:lstStyle/>
        <a:p>
          <a:endParaRPr lang="cs-CZ"/>
        </a:p>
      </dgm:t>
    </dgm:pt>
    <dgm:pt modelId="{5D25D29E-227C-44A0-8F12-EA7069DBC488}" type="sibTrans" cxnId="{E9091319-51CB-4F8C-811E-79BA9E545C24}">
      <dgm:prSet/>
      <dgm:spPr/>
      <dgm:t>
        <a:bodyPr/>
        <a:lstStyle/>
        <a:p>
          <a:endParaRPr lang="cs-CZ"/>
        </a:p>
      </dgm:t>
    </dgm:pt>
    <dgm:pt modelId="{09F55D04-CBD5-48A3-986B-0BCD40487C4A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/>
            </a:rPr>
            <a:t>hrob studenta Jana </a:t>
          </a:r>
          <a:r>
            <a:rPr lang="cs-CZ" dirty="0" err="1" smtClean="0">
              <a:hlinkClick xmlns:r="http://schemas.openxmlformats.org/officeDocument/2006/relationships" r:id="rId2"/>
            </a:rPr>
            <a:t>Palacha</a:t>
          </a:r>
          <a:endParaRPr lang="cs-CZ" dirty="0"/>
        </a:p>
      </dgm:t>
    </dgm:pt>
    <dgm:pt modelId="{68A03C95-C600-48EC-9F96-8B77CD6B619C}" type="parTrans" cxnId="{8BF7295B-7E13-4CEE-925D-EB4BDC8F6ABF}">
      <dgm:prSet/>
      <dgm:spPr/>
      <dgm:t>
        <a:bodyPr/>
        <a:lstStyle/>
        <a:p>
          <a:endParaRPr lang="cs-CZ"/>
        </a:p>
      </dgm:t>
    </dgm:pt>
    <dgm:pt modelId="{C677C1CD-8172-4233-8343-663216ECCB8F}" type="sibTrans" cxnId="{8BF7295B-7E13-4CEE-925D-EB4BDC8F6ABF}">
      <dgm:prSet/>
      <dgm:spPr/>
      <dgm:t>
        <a:bodyPr/>
        <a:lstStyle/>
        <a:p>
          <a:endParaRPr lang="cs-CZ"/>
        </a:p>
      </dgm:t>
    </dgm:pt>
    <dgm:pt modelId="{F0B3D09A-3A0F-42AE-A667-2C42895C39E8}">
      <dgm:prSet phldrT="[Text]"/>
      <dgm:spPr/>
      <dgm:t>
        <a:bodyPr/>
        <a:lstStyle/>
        <a:p>
          <a:r>
            <a:rPr lang="cs-CZ" dirty="0" smtClean="0"/>
            <a:t>Po vpádu sovětských vojsk v r</a:t>
          </a:r>
          <a:r>
            <a:rPr lang="cs-CZ" dirty="0" smtClean="0"/>
            <a:t>. 1968 </a:t>
          </a:r>
          <a:r>
            <a:rPr lang="cs-CZ" dirty="0" smtClean="0"/>
            <a:t>dobrovolně obětoval svůj život.</a:t>
          </a:r>
          <a:endParaRPr lang="cs-CZ" dirty="0"/>
        </a:p>
      </dgm:t>
    </dgm:pt>
    <dgm:pt modelId="{45D6E4CE-A332-4F77-A18F-F65B12971342}" type="parTrans" cxnId="{0D6F2A69-4AD2-4753-997C-63F1FEEADAA7}">
      <dgm:prSet/>
      <dgm:spPr/>
      <dgm:t>
        <a:bodyPr/>
        <a:lstStyle/>
        <a:p>
          <a:endParaRPr lang="cs-CZ"/>
        </a:p>
      </dgm:t>
    </dgm:pt>
    <dgm:pt modelId="{6EC93EFE-A214-4C0B-95A8-A9CD075B650C}" type="sibTrans" cxnId="{0D6F2A69-4AD2-4753-997C-63F1FEEADAA7}">
      <dgm:prSet/>
      <dgm:spPr/>
      <dgm:t>
        <a:bodyPr/>
        <a:lstStyle/>
        <a:p>
          <a:endParaRPr lang="cs-CZ"/>
        </a:p>
      </dgm:t>
    </dgm:pt>
    <dgm:pt modelId="{55A2A2CD-D55D-4FFB-A0A4-588BCA391FCF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/>
            </a:rPr>
            <a:t>socha svatého Václava</a:t>
          </a:r>
          <a:endParaRPr lang="cs-CZ" dirty="0"/>
        </a:p>
      </dgm:t>
    </dgm:pt>
    <dgm:pt modelId="{9E91E2FC-EFCE-4B9D-BE44-E81966FE9EDC}" type="parTrans" cxnId="{82A8247C-B944-4703-BA80-D31D4D15ACDE}">
      <dgm:prSet/>
      <dgm:spPr/>
      <dgm:t>
        <a:bodyPr/>
        <a:lstStyle/>
        <a:p>
          <a:endParaRPr lang="cs-CZ"/>
        </a:p>
      </dgm:t>
    </dgm:pt>
    <dgm:pt modelId="{205C3F2E-B386-4D00-939A-53DEC72DBF0B}" type="sibTrans" cxnId="{82A8247C-B944-4703-BA80-D31D4D15ACDE}">
      <dgm:prSet/>
      <dgm:spPr/>
      <dgm:t>
        <a:bodyPr/>
        <a:lstStyle/>
        <a:p>
          <a:endParaRPr lang="cs-CZ"/>
        </a:p>
      </dgm:t>
    </dgm:pt>
    <dgm:pt modelId="{FE9777A8-8B2C-4B78-9E10-5C98218E48CC}">
      <dgm:prSet phldrT="[Text]"/>
      <dgm:spPr/>
      <dgm:t>
        <a:bodyPr/>
        <a:lstStyle/>
        <a:p>
          <a:r>
            <a:rPr lang="cs-CZ" dirty="0" smtClean="0"/>
            <a:t>Český kníže, patron naší země.</a:t>
          </a:r>
          <a:endParaRPr lang="cs-CZ" dirty="0"/>
        </a:p>
      </dgm:t>
    </dgm:pt>
    <dgm:pt modelId="{5AC70835-B43A-4451-A775-78CA5BF53F52}" type="parTrans" cxnId="{E13F4356-F2D3-4C9B-9728-EE2A538A2C4F}">
      <dgm:prSet/>
      <dgm:spPr/>
      <dgm:t>
        <a:bodyPr/>
        <a:lstStyle/>
        <a:p>
          <a:endParaRPr lang="cs-CZ"/>
        </a:p>
      </dgm:t>
    </dgm:pt>
    <dgm:pt modelId="{C8EE82DB-A276-4A93-BB5A-E106216FE95A}" type="sibTrans" cxnId="{E13F4356-F2D3-4C9B-9728-EE2A538A2C4F}">
      <dgm:prSet/>
      <dgm:spPr/>
      <dgm:t>
        <a:bodyPr/>
        <a:lstStyle/>
        <a:p>
          <a:endParaRPr lang="cs-CZ"/>
        </a:p>
      </dgm:t>
    </dgm:pt>
    <dgm:pt modelId="{2D9AFAAD-360F-4975-829B-9B21419086AB}" type="pres">
      <dgm:prSet presAssocID="{44274D24-68E4-4399-9EFB-29DC501E2B9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9582939-D7F5-4FA6-AFD1-47D9959B6CA8}" type="pres">
      <dgm:prSet presAssocID="{3BEB670E-06AC-4E44-8082-46B2954645F5}" presName="linNode" presStyleCnt="0"/>
      <dgm:spPr/>
    </dgm:pt>
    <dgm:pt modelId="{E87F3D12-ACBE-427F-A110-8F50B477E478}" type="pres">
      <dgm:prSet presAssocID="{3BEB670E-06AC-4E44-8082-46B2954645F5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DBF813-6A5F-469E-AA35-A3A56AFA9385}" type="pres">
      <dgm:prSet presAssocID="{3BEB670E-06AC-4E44-8082-46B2954645F5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AE2943-A5E5-4FBC-8185-6660E94C8E43}" type="pres">
      <dgm:prSet presAssocID="{1B04E82E-F518-4312-9599-2914641EFD6F}" presName="sp" presStyleCnt="0"/>
      <dgm:spPr/>
    </dgm:pt>
    <dgm:pt modelId="{E137589F-EB76-4BF0-B95C-52B99B658747}" type="pres">
      <dgm:prSet presAssocID="{09F55D04-CBD5-48A3-986B-0BCD40487C4A}" presName="linNode" presStyleCnt="0"/>
      <dgm:spPr/>
    </dgm:pt>
    <dgm:pt modelId="{C5514F06-AB88-4F89-972E-1C8848250025}" type="pres">
      <dgm:prSet presAssocID="{09F55D04-CBD5-48A3-986B-0BCD40487C4A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753E4D-7D57-4003-AEAD-D19F64B334D4}" type="pres">
      <dgm:prSet presAssocID="{09F55D04-CBD5-48A3-986B-0BCD40487C4A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51323B-0D74-4794-BBBE-10BBAD34D11B}" type="pres">
      <dgm:prSet presAssocID="{C677C1CD-8172-4233-8343-663216ECCB8F}" presName="sp" presStyleCnt="0"/>
      <dgm:spPr/>
    </dgm:pt>
    <dgm:pt modelId="{15A4DBDC-EEDC-47C0-8C76-929E25ED33FE}" type="pres">
      <dgm:prSet presAssocID="{55A2A2CD-D55D-4FFB-A0A4-588BCA391FCF}" presName="linNode" presStyleCnt="0"/>
      <dgm:spPr/>
    </dgm:pt>
    <dgm:pt modelId="{65998B41-37EA-4197-BA4D-9A717CF520F0}" type="pres">
      <dgm:prSet presAssocID="{55A2A2CD-D55D-4FFB-A0A4-588BCA391FCF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60B7CF-B8BA-4898-9E02-85C627FBEFF8}" type="pres">
      <dgm:prSet presAssocID="{55A2A2CD-D55D-4FFB-A0A4-588BCA391FCF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0836CC4-0B03-462D-BB72-BA9F6A4FE4A3}" type="presOf" srcId="{09F55D04-CBD5-48A3-986B-0BCD40487C4A}" destId="{C5514F06-AB88-4F89-972E-1C8848250025}" srcOrd="0" destOrd="0" presId="urn:microsoft.com/office/officeart/2005/8/layout/vList5"/>
    <dgm:cxn modelId="{9074B71D-B74E-4A1F-A63D-365BE4339E1E}" type="presOf" srcId="{76A019E8-10DE-4088-8AEE-69455D56CD5C}" destId="{B5DBF813-6A5F-469E-AA35-A3A56AFA9385}" srcOrd="0" destOrd="0" presId="urn:microsoft.com/office/officeart/2005/8/layout/vList5"/>
    <dgm:cxn modelId="{E9091319-51CB-4F8C-811E-79BA9E545C24}" srcId="{3BEB670E-06AC-4E44-8082-46B2954645F5}" destId="{76A019E8-10DE-4088-8AEE-69455D56CD5C}" srcOrd="0" destOrd="0" parTransId="{9D9DB664-F5A7-4F2A-A940-AD8E5DF6DD15}" sibTransId="{5D25D29E-227C-44A0-8F12-EA7069DBC488}"/>
    <dgm:cxn modelId="{7744356C-1825-49BB-8055-A51C71323BB1}" srcId="{44274D24-68E4-4399-9EFB-29DC501E2B96}" destId="{3BEB670E-06AC-4E44-8082-46B2954645F5}" srcOrd="0" destOrd="0" parTransId="{A34A7E52-5C0D-435B-A078-8C5D1EC824B9}" sibTransId="{1B04E82E-F518-4312-9599-2914641EFD6F}"/>
    <dgm:cxn modelId="{5AE10F4E-0E9F-46E2-B7BA-2E03955E4162}" type="presOf" srcId="{F0B3D09A-3A0F-42AE-A667-2C42895C39E8}" destId="{90753E4D-7D57-4003-AEAD-D19F64B334D4}" srcOrd="0" destOrd="0" presId="urn:microsoft.com/office/officeart/2005/8/layout/vList5"/>
    <dgm:cxn modelId="{8BF7295B-7E13-4CEE-925D-EB4BDC8F6ABF}" srcId="{44274D24-68E4-4399-9EFB-29DC501E2B96}" destId="{09F55D04-CBD5-48A3-986B-0BCD40487C4A}" srcOrd="1" destOrd="0" parTransId="{68A03C95-C600-48EC-9F96-8B77CD6B619C}" sibTransId="{C677C1CD-8172-4233-8343-663216ECCB8F}"/>
    <dgm:cxn modelId="{09964ECB-A4BC-47BA-9227-25DF9EC82AAC}" type="presOf" srcId="{44274D24-68E4-4399-9EFB-29DC501E2B96}" destId="{2D9AFAAD-360F-4975-829B-9B21419086AB}" srcOrd="0" destOrd="0" presId="urn:microsoft.com/office/officeart/2005/8/layout/vList5"/>
    <dgm:cxn modelId="{0D6F2A69-4AD2-4753-997C-63F1FEEADAA7}" srcId="{09F55D04-CBD5-48A3-986B-0BCD40487C4A}" destId="{F0B3D09A-3A0F-42AE-A667-2C42895C39E8}" srcOrd="0" destOrd="0" parTransId="{45D6E4CE-A332-4F77-A18F-F65B12971342}" sibTransId="{6EC93EFE-A214-4C0B-95A8-A9CD075B650C}"/>
    <dgm:cxn modelId="{A76AAE1E-823E-471F-A10C-D9DE098C0A09}" type="presOf" srcId="{3BEB670E-06AC-4E44-8082-46B2954645F5}" destId="{E87F3D12-ACBE-427F-A110-8F50B477E478}" srcOrd="0" destOrd="0" presId="urn:microsoft.com/office/officeart/2005/8/layout/vList5"/>
    <dgm:cxn modelId="{C31E59B0-9C77-4136-A125-BC41E4B36876}" type="presOf" srcId="{55A2A2CD-D55D-4FFB-A0A4-588BCA391FCF}" destId="{65998B41-37EA-4197-BA4D-9A717CF520F0}" srcOrd="0" destOrd="0" presId="urn:microsoft.com/office/officeart/2005/8/layout/vList5"/>
    <dgm:cxn modelId="{82A8247C-B944-4703-BA80-D31D4D15ACDE}" srcId="{44274D24-68E4-4399-9EFB-29DC501E2B96}" destId="{55A2A2CD-D55D-4FFB-A0A4-588BCA391FCF}" srcOrd="2" destOrd="0" parTransId="{9E91E2FC-EFCE-4B9D-BE44-E81966FE9EDC}" sibTransId="{205C3F2E-B386-4D00-939A-53DEC72DBF0B}"/>
    <dgm:cxn modelId="{E917D856-C766-4C49-970C-CA2C9730A424}" type="presOf" srcId="{FE9777A8-8B2C-4B78-9E10-5C98218E48CC}" destId="{7C60B7CF-B8BA-4898-9E02-85C627FBEFF8}" srcOrd="0" destOrd="0" presId="urn:microsoft.com/office/officeart/2005/8/layout/vList5"/>
    <dgm:cxn modelId="{E13F4356-F2D3-4C9B-9728-EE2A538A2C4F}" srcId="{55A2A2CD-D55D-4FFB-A0A4-588BCA391FCF}" destId="{FE9777A8-8B2C-4B78-9E10-5C98218E48CC}" srcOrd="0" destOrd="0" parTransId="{5AC70835-B43A-4451-A775-78CA5BF53F52}" sibTransId="{C8EE82DB-A276-4A93-BB5A-E106216FE95A}"/>
    <dgm:cxn modelId="{D3FB0B26-E02E-4924-9D5D-7D353A0DCECE}" type="presParOf" srcId="{2D9AFAAD-360F-4975-829B-9B21419086AB}" destId="{A9582939-D7F5-4FA6-AFD1-47D9959B6CA8}" srcOrd="0" destOrd="0" presId="urn:microsoft.com/office/officeart/2005/8/layout/vList5"/>
    <dgm:cxn modelId="{9DAD9022-7099-4098-AABD-32CB73478154}" type="presParOf" srcId="{A9582939-D7F5-4FA6-AFD1-47D9959B6CA8}" destId="{E87F3D12-ACBE-427F-A110-8F50B477E478}" srcOrd="0" destOrd="0" presId="urn:microsoft.com/office/officeart/2005/8/layout/vList5"/>
    <dgm:cxn modelId="{37A70544-6A72-4BEB-BF03-9489E9BB5FF1}" type="presParOf" srcId="{A9582939-D7F5-4FA6-AFD1-47D9959B6CA8}" destId="{B5DBF813-6A5F-469E-AA35-A3A56AFA9385}" srcOrd="1" destOrd="0" presId="urn:microsoft.com/office/officeart/2005/8/layout/vList5"/>
    <dgm:cxn modelId="{7B1116C9-B700-436B-AC02-9F0772E9A81A}" type="presParOf" srcId="{2D9AFAAD-360F-4975-829B-9B21419086AB}" destId="{68AE2943-A5E5-4FBC-8185-6660E94C8E43}" srcOrd="1" destOrd="0" presId="urn:microsoft.com/office/officeart/2005/8/layout/vList5"/>
    <dgm:cxn modelId="{E9B8813C-29B4-49D6-A62F-9CF9D5292B84}" type="presParOf" srcId="{2D9AFAAD-360F-4975-829B-9B21419086AB}" destId="{E137589F-EB76-4BF0-B95C-52B99B658747}" srcOrd="2" destOrd="0" presId="urn:microsoft.com/office/officeart/2005/8/layout/vList5"/>
    <dgm:cxn modelId="{FB637B2C-60EB-49B2-8FDA-8ACCE02F3DBB}" type="presParOf" srcId="{E137589F-EB76-4BF0-B95C-52B99B658747}" destId="{C5514F06-AB88-4F89-972E-1C8848250025}" srcOrd="0" destOrd="0" presId="urn:microsoft.com/office/officeart/2005/8/layout/vList5"/>
    <dgm:cxn modelId="{B92B5021-256A-468D-A153-010D2728FC6A}" type="presParOf" srcId="{E137589F-EB76-4BF0-B95C-52B99B658747}" destId="{90753E4D-7D57-4003-AEAD-D19F64B334D4}" srcOrd="1" destOrd="0" presId="urn:microsoft.com/office/officeart/2005/8/layout/vList5"/>
    <dgm:cxn modelId="{81C18ABD-95D2-4D18-A662-A5E585795763}" type="presParOf" srcId="{2D9AFAAD-360F-4975-829B-9B21419086AB}" destId="{C551323B-0D74-4794-BBBE-10BBAD34D11B}" srcOrd="3" destOrd="0" presId="urn:microsoft.com/office/officeart/2005/8/layout/vList5"/>
    <dgm:cxn modelId="{2E88AB70-B58A-4DDF-BC11-C88EFED8C8E4}" type="presParOf" srcId="{2D9AFAAD-360F-4975-829B-9B21419086AB}" destId="{15A4DBDC-EEDC-47C0-8C76-929E25ED33FE}" srcOrd="4" destOrd="0" presId="urn:microsoft.com/office/officeart/2005/8/layout/vList5"/>
    <dgm:cxn modelId="{DC8490BF-FA43-43BF-9EE6-57C956EAAE0B}" type="presParOf" srcId="{15A4DBDC-EEDC-47C0-8C76-929E25ED33FE}" destId="{65998B41-37EA-4197-BA4D-9A717CF520F0}" srcOrd="0" destOrd="0" presId="urn:microsoft.com/office/officeart/2005/8/layout/vList5"/>
    <dgm:cxn modelId="{C86767C9-CE7E-41F9-B31D-EC58868B041F}" type="presParOf" srcId="{15A4DBDC-EEDC-47C0-8C76-929E25ED33FE}" destId="{7C60B7CF-B8BA-4898-9E02-85C627FBEFF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baseline="0" dirty="0" smtClean="0"/>
            <a:t>VY_32_INOVACE_07_Vlastivěda 4.ročník_Památná místa naší vlasti</a:t>
          </a:r>
          <a:endParaRPr lang="cs-CZ" sz="18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Téma:Památná místa naší vlasti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824F6B-B8F3-4043-B567-F970A7CA27CA}">
      <dsp:nvSpPr>
        <dsp:cNvPr id="0" name=""/>
        <dsp:cNvSpPr/>
      </dsp:nvSpPr>
      <dsp:spPr>
        <a:xfrm rot="5400000">
          <a:off x="4319532" y="-1535070"/>
          <a:ext cx="1270815" cy="4663472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Praotec Čech.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Zde začínají nejstarší dějiny.</a:t>
          </a:r>
          <a:endParaRPr lang="cs-CZ" sz="2300" kern="1200" dirty="0"/>
        </a:p>
      </dsp:txBody>
      <dsp:txXfrm rot="-5400000">
        <a:off x="2623204" y="223294"/>
        <a:ext cx="4601436" cy="1146743"/>
      </dsp:txXfrm>
    </dsp:sp>
    <dsp:sp modelId="{7AB11C05-E86D-4274-BFC7-6F6ED083937F}">
      <dsp:nvSpPr>
        <dsp:cNvPr id="0" name=""/>
        <dsp:cNvSpPr/>
      </dsp:nvSpPr>
      <dsp:spPr>
        <a:xfrm>
          <a:off x="0" y="8"/>
          <a:ext cx="2623203" cy="158851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hlinkClick xmlns:r="http://schemas.openxmlformats.org/officeDocument/2006/relationships" r:id="rId1"/>
            </a:rPr>
            <a:t>hora Říp</a:t>
          </a:r>
          <a:endParaRPr lang="cs-CZ" sz="3700" kern="1200" dirty="0"/>
        </a:p>
      </dsp:txBody>
      <dsp:txXfrm>
        <a:off x="77545" y="77553"/>
        <a:ext cx="2468113" cy="1433428"/>
      </dsp:txXfrm>
    </dsp:sp>
    <dsp:sp modelId="{9FADF2D5-9059-416B-A9EB-F306B1400113}">
      <dsp:nvSpPr>
        <dsp:cNvPr id="0" name=""/>
        <dsp:cNvSpPr/>
      </dsp:nvSpPr>
      <dsp:spPr>
        <a:xfrm rot="5400000">
          <a:off x="4319532" y="132874"/>
          <a:ext cx="1270815" cy="4663472"/>
        </a:xfrm>
        <a:prstGeom prst="round2SameRect">
          <a:avLst/>
        </a:prstGeom>
        <a:solidFill>
          <a:schemeClr val="accent3">
            <a:tint val="40000"/>
            <a:alpha val="90000"/>
            <a:hueOff val="-2989586"/>
            <a:satOff val="-124"/>
            <a:lumOff val="435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Spí v ní blaničtí </a:t>
          </a:r>
          <a:r>
            <a:rPr lang="cs-CZ" sz="2300" kern="1200" smtClean="0"/>
            <a:t>rytíři </a:t>
          </a:r>
          <a:r>
            <a:rPr lang="cs-CZ" sz="2300" kern="1200" smtClean="0"/>
            <a:t>a </a:t>
          </a:r>
          <a:r>
            <a:rPr lang="cs-CZ" sz="2300" kern="1200" dirty="0" smtClean="0"/>
            <a:t>čekají, aby vyšli zachránit českou zem.</a:t>
          </a:r>
          <a:endParaRPr lang="cs-CZ" sz="2300" kern="1200" dirty="0"/>
        </a:p>
      </dsp:txBody>
      <dsp:txXfrm rot="-5400000">
        <a:off x="2623204" y="1891238"/>
        <a:ext cx="4601436" cy="1146743"/>
      </dsp:txXfrm>
    </dsp:sp>
    <dsp:sp modelId="{1CEFC121-2DE4-4C71-8351-9C12149FA409}">
      <dsp:nvSpPr>
        <dsp:cNvPr id="0" name=""/>
        <dsp:cNvSpPr/>
      </dsp:nvSpPr>
      <dsp:spPr>
        <a:xfrm>
          <a:off x="0" y="1670351"/>
          <a:ext cx="2623203" cy="1588518"/>
        </a:xfrm>
        <a:prstGeom prst="roundRect">
          <a:avLst/>
        </a:prstGeom>
        <a:solidFill>
          <a:schemeClr val="accent3">
            <a:hueOff val="-2790486"/>
            <a:satOff val="-15286"/>
            <a:lumOff val="4706"/>
            <a:alphaOff val="0"/>
          </a:schemeClr>
        </a:soli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hlinkClick xmlns:r="http://schemas.openxmlformats.org/officeDocument/2006/relationships" r:id="rId2"/>
            </a:rPr>
            <a:t>hora Blaník</a:t>
          </a:r>
          <a:endParaRPr lang="cs-CZ" sz="3700" kern="1200" dirty="0"/>
        </a:p>
      </dsp:txBody>
      <dsp:txXfrm>
        <a:off x="77545" y="1747896"/>
        <a:ext cx="2468113" cy="1433428"/>
      </dsp:txXfrm>
    </dsp:sp>
    <dsp:sp modelId="{3E62D35F-08F7-441B-B912-03A83F0B32F7}">
      <dsp:nvSpPr>
        <dsp:cNvPr id="0" name=""/>
        <dsp:cNvSpPr/>
      </dsp:nvSpPr>
      <dsp:spPr>
        <a:xfrm rot="5400000">
          <a:off x="4319532" y="1800819"/>
          <a:ext cx="1270815" cy="4663472"/>
        </a:xfrm>
        <a:prstGeom prst="round2SameRect">
          <a:avLst/>
        </a:prstGeom>
        <a:solidFill>
          <a:schemeClr val="accent3">
            <a:tint val="40000"/>
            <a:alpha val="90000"/>
            <a:hueOff val="-5979172"/>
            <a:satOff val="-247"/>
            <a:lumOff val="87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Sláva </a:t>
          </a:r>
          <a:r>
            <a:rPr lang="cs-CZ" sz="2300" kern="1200" dirty="0" smtClean="0"/>
            <a:t>Velké </a:t>
          </a:r>
          <a:r>
            <a:rPr lang="cs-CZ" sz="2300" kern="1200" dirty="0" smtClean="0"/>
            <a:t>Moravy.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Šíření křesťanství.</a:t>
          </a:r>
          <a:endParaRPr lang="cs-CZ" sz="2300" kern="1200" dirty="0"/>
        </a:p>
      </dsp:txBody>
      <dsp:txXfrm rot="-5400000">
        <a:off x="2623204" y="3559183"/>
        <a:ext cx="4601436" cy="1146743"/>
      </dsp:txXfrm>
    </dsp:sp>
    <dsp:sp modelId="{40151116-27FA-45C1-BFEA-88438F9A0CDC}">
      <dsp:nvSpPr>
        <dsp:cNvPr id="0" name=""/>
        <dsp:cNvSpPr/>
      </dsp:nvSpPr>
      <dsp:spPr>
        <a:xfrm>
          <a:off x="0" y="3338296"/>
          <a:ext cx="2623203" cy="1588518"/>
        </a:xfrm>
        <a:prstGeom prst="roundRect">
          <a:avLst/>
        </a:prstGeom>
        <a:solidFill>
          <a:schemeClr val="accent3">
            <a:hueOff val="-5580972"/>
            <a:satOff val="-30571"/>
            <a:lumOff val="9412"/>
            <a:alphaOff val="0"/>
          </a:schemeClr>
        </a:soli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hlinkClick xmlns:r="http://schemas.openxmlformats.org/officeDocument/2006/relationships" r:id="rId3"/>
            </a:rPr>
            <a:t>Velehrad</a:t>
          </a:r>
          <a:endParaRPr lang="cs-CZ" sz="3700" kern="1200" dirty="0"/>
        </a:p>
      </dsp:txBody>
      <dsp:txXfrm>
        <a:off x="77545" y="3415841"/>
        <a:ext cx="2468113" cy="14334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2B9AD2-0409-49FC-A65E-D2443AFB2312}">
      <dsp:nvSpPr>
        <dsp:cNvPr id="0" name=""/>
        <dsp:cNvSpPr/>
      </dsp:nvSpPr>
      <dsp:spPr>
        <a:xfrm rot="5400000">
          <a:off x="4379852" y="-1510285"/>
          <a:ext cx="1344485" cy="4754913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Odtud vládli čeští králové.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Sídlo prezidenta.</a:t>
          </a:r>
          <a:endParaRPr lang="cs-CZ" sz="2400" kern="1200" dirty="0"/>
        </a:p>
      </dsp:txBody>
      <dsp:txXfrm rot="-5400000">
        <a:off x="2674638" y="260561"/>
        <a:ext cx="4689281" cy="1213221"/>
      </dsp:txXfrm>
    </dsp:sp>
    <dsp:sp modelId="{61B642A6-6AC0-4782-A0ED-126EFCF6DAD4}">
      <dsp:nvSpPr>
        <dsp:cNvPr id="0" name=""/>
        <dsp:cNvSpPr/>
      </dsp:nvSpPr>
      <dsp:spPr>
        <a:xfrm>
          <a:off x="0" y="2546"/>
          <a:ext cx="2674638" cy="168060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hlinkClick xmlns:r="http://schemas.openxmlformats.org/officeDocument/2006/relationships" r:id="rId1"/>
            </a:rPr>
            <a:t>Pražský hrad</a:t>
          </a:r>
          <a:endParaRPr lang="cs-CZ" sz="3600" kern="1200" dirty="0"/>
        </a:p>
      </dsp:txBody>
      <dsp:txXfrm>
        <a:off x="82040" y="84586"/>
        <a:ext cx="2510558" cy="1516526"/>
      </dsp:txXfrm>
    </dsp:sp>
    <dsp:sp modelId="{0B2EF118-20EF-44C5-B122-23AC55F42654}">
      <dsp:nvSpPr>
        <dsp:cNvPr id="0" name=""/>
        <dsp:cNvSpPr/>
      </dsp:nvSpPr>
      <dsp:spPr>
        <a:xfrm rot="5400000">
          <a:off x="4379852" y="230030"/>
          <a:ext cx="1344485" cy="4754913"/>
        </a:xfrm>
        <a:prstGeom prst="round2SameRect">
          <a:avLst/>
        </a:prstGeom>
        <a:solidFill>
          <a:schemeClr val="accent4">
            <a:tint val="40000"/>
            <a:alpha val="90000"/>
            <a:hueOff val="4596512"/>
            <a:satOff val="-1960"/>
            <a:lumOff val="-197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Nejstarší pověsti o Libuši, Přemyslovi a Horymírovi i jeho Šemíkovi.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Slavný hřbitov.</a:t>
          </a:r>
          <a:endParaRPr lang="cs-CZ" sz="2000" kern="1200" dirty="0"/>
        </a:p>
      </dsp:txBody>
      <dsp:txXfrm rot="-5400000">
        <a:off x="2674638" y="2000876"/>
        <a:ext cx="4689281" cy="1213221"/>
      </dsp:txXfrm>
    </dsp:sp>
    <dsp:sp modelId="{31A799F3-63BD-4A54-9E27-0D9C5FD8F1A0}">
      <dsp:nvSpPr>
        <dsp:cNvPr id="0" name=""/>
        <dsp:cNvSpPr/>
      </dsp:nvSpPr>
      <dsp:spPr>
        <a:xfrm>
          <a:off x="0" y="1767183"/>
          <a:ext cx="2674638" cy="1680606"/>
        </a:xfrm>
        <a:prstGeom prst="roundRect">
          <a:avLst/>
        </a:prstGeom>
        <a:solidFill>
          <a:schemeClr val="accent4">
            <a:hueOff val="4822484"/>
            <a:satOff val="-4333"/>
            <a:lumOff val="-686"/>
            <a:alphaOff val="0"/>
          </a:schemeClr>
        </a:soli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hlinkClick xmlns:r="http://schemas.openxmlformats.org/officeDocument/2006/relationships" r:id="rId2"/>
            </a:rPr>
            <a:t>Vyšehrad</a:t>
          </a:r>
          <a:endParaRPr lang="cs-CZ" sz="3600" kern="1200" dirty="0"/>
        </a:p>
      </dsp:txBody>
      <dsp:txXfrm>
        <a:off x="82040" y="1849223"/>
        <a:ext cx="2510558" cy="1516526"/>
      </dsp:txXfrm>
    </dsp:sp>
    <dsp:sp modelId="{98284462-A738-48A7-B302-88EF767356F3}">
      <dsp:nvSpPr>
        <dsp:cNvPr id="0" name=""/>
        <dsp:cNvSpPr/>
      </dsp:nvSpPr>
      <dsp:spPr>
        <a:xfrm rot="5400000">
          <a:off x="4379852" y="1994667"/>
          <a:ext cx="1344485" cy="4754913"/>
        </a:xfrm>
        <a:prstGeom prst="round2SameRect">
          <a:avLst/>
        </a:prstGeom>
        <a:solidFill>
          <a:schemeClr val="accent4">
            <a:tint val="40000"/>
            <a:alpha val="90000"/>
            <a:hueOff val="9193023"/>
            <a:satOff val="-3920"/>
            <a:lumOff val="-39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V </a:t>
          </a:r>
          <a:r>
            <a:rPr lang="cs-CZ" sz="2400" kern="1200" dirty="0" smtClean="0"/>
            <a:t>bitvě v 17. století </a:t>
          </a:r>
          <a:r>
            <a:rPr lang="cs-CZ" sz="2400" kern="1200" dirty="0" smtClean="0"/>
            <a:t>zde český národ ztratil samostatnost na 300 let.</a:t>
          </a:r>
          <a:endParaRPr lang="cs-CZ" sz="2400" kern="1200" dirty="0"/>
        </a:p>
      </dsp:txBody>
      <dsp:txXfrm rot="-5400000">
        <a:off x="2674638" y="3765513"/>
        <a:ext cx="4689281" cy="1213221"/>
      </dsp:txXfrm>
    </dsp:sp>
    <dsp:sp modelId="{A086E4A5-57AD-4375-B825-EFD3105C0994}">
      <dsp:nvSpPr>
        <dsp:cNvPr id="0" name=""/>
        <dsp:cNvSpPr/>
      </dsp:nvSpPr>
      <dsp:spPr>
        <a:xfrm>
          <a:off x="0" y="3531820"/>
          <a:ext cx="2674638" cy="1680606"/>
        </a:xfrm>
        <a:prstGeom prst="roundRect">
          <a:avLst/>
        </a:prstGeom>
        <a:solidFill>
          <a:schemeClr val="accent4">
            <a:hueOff val="9644969"/>
            <a:satOff val="-8667"/>
            <a:lumOff val="-1373"/>
            <a:alphaOff val="0"/>
          </a:schemeClr>
        </a:soli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hlinkClick xmlns:r="http://schemas.openxmlformats.org/officeDocument/2006/relationships" r:id="rId3"/>
            </a:rPr>
            <a:t>Bílá hora</a:t>
          </a:r>
          <a:endParaRPr lang="cs-CZ" sz="3600" kern="1200" dirty="0"/>
        </a:p>
      </dsp:txBody>
      <dsp:txXfrm>
        <a:off x="82040" y="3613860"/>
        <a:ext cx="2510558" cy="151652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DBF813-6A5F-469E-AA35-A3A56AFA9385}">
      <dsp:nvSpPr>
        <dsp:cNvPr id="0" name=""/>
        <dsp:cNvSpPr/>
      </dsp:nvSpPr>
      <dsp:spPr>
        <a:xfrm rot="5400000">
          <a:off x="4768475" y="-1717488"/>
          <a:ext cx="1344485" cy="5120675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dirty="0" smtClean="0"/>
            <a:t>Za 2.světové války koncentrační tábor.</a:t>
          </a:r>
          <a:endParaRPr lang="cs-CZ" sz="2600" kern="1200" dirty="0"/>
        </a:p>
      </dsp:txBody>
      <dsp:txXfrm rot="-5400000">
        <a:off x="2880380" y="236239"/>
        <a:ext cx="5055043" cy="1213221"/>
      </dsp:txXfrm>
    </dsp:sp>
    <dsp:sp modelId="{E87F3D12-ACBE-427F-A110-8F50B477E478}">
      <dsp:nvSpPr>
        <dsp:cNvPr id="0" name=""/>
        <dsp:cNvSpPr/>
      </dsp:nvSpPr>
      <dsp:spPr>
        <a:xfrm>
          <a:off x="0" y="2546"/>
          <a:ext cx="2880380" cy="168060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hlinkClick xmlns:r="http://schemas.openxmlformats.org/officeDocument/2006/relationships" r:id="rId1"/>
            </a:rPr>
            <a:t>Terezín</a:t>
          </a:r>
          <a:endParaRPr lang="cs-CZ" sz="3000" kern="1200" dirty="0"/>
        </a:p>
      </dsp:txBody>
      <dsp:txXfrm>
        <a:off x="82040" y="84586"/>
        <a:ext cx="2716300" cy="1516526"/>
      </dsp:txXfrm>
    </dsp:sp>
    <dsp:sp modelId="{90753E4D-7D57-4003-AEAD-D19F64B334D4}">
      <dsp:nvSpPr>
        <dsp:cNvPr id="0" name=""/>
        <dsp:cNvSpPr/>
      </dsp:nvSpPr>
      <dsp:spPr>
        <a:xfrm rot="5400000">
          <a:off x="4768475" y="47149"/>
          <a:ext cx="1344485" cy="5120675"/>
        </a:xfrm>
        <a:prstGeom prst="round2SameRect">
          <a:avLst/>
        </a:prstGeom>
        <a:solidFill>
          <a:schemeClr val="accent5">
            <a:tint val="40000"/>
            <a:alpha val="90000"/>
            <a:hueOff val="-7052449"/>
            <a:satOff val="13276"/>
            <a:lumOff val="2008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dirty="0" smtClean="0"/>
            <a:t>Po vpádu sovětských vojsk v r</a:t>
          </a:r>
          <a:r>
            <a:rPr lang="cs-CZ" sz="2600" kern="1200" dirty="0" smtClean="0"/>
            <a:t>. 1968 </a:t>
          </a:r>
          <a:r>
            <a:rPr lang="cs-CZ" sz="2600" kern="1200" dirty="0" smtClean="0"/>
            <a:t>dobrovolně obětoval svůj život.</a:t>
          </a:r>
          <a:endParaRPr lang="cs-CZ" sz="2600" kern="1200" dirty="0"/>
        </a:p>
      </dsp:txBody>
      <dsp:txXfrm rot="-5400000">
        <a:off x="2880380" y="2000876"/>
        <a:ext cx="5055043" cy="1213221"/>
      </dsp:txXfrm>
    </dsp:sp>
    <dsp:sp modelId="{C5514F06-AB88-4F89-972E-1C8848250025}">
      <dsp:nvSpPr>
        <dsp:cNvPr id="0" name=""/>
        <dsp:cNvSpPr/>
      </dsp:nvSpPr>
      <dsp:spPr>
        <a:xfrm>
          <a:off x="0" y="1767183"/>
          <a:ext cx="2880380" cy="1680606"/>
        </a:xfrm>
        <a:prstGeom prst="roundRect">
          <a:avLst/>
        </a:prstGeom>
        <a:solidFill>
          <a:schemeClr val="accent5">
            <a:hueOff val="-7009649"/>
            <a:satOff val="10306"/>
            <a:lumOff val="8824"/>
            <a:alphaOff val="0"/>
          </a:schemeClr>
        </a:soli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hlinkClick xmlns:r="http://schemas.openxmlformats.org/officeDocument/2006/relationships" r:id="rId2"/>
            </a:rPr>
            <a:t>hrob studenta Jana </a:t>
          </a:r>
          <a:r>
            <a:rPr lang="cs-CZ" sz="3000" kern="1200" dirty="0" err="1" smtClean="0">
              <a:hlinkClick xmlns:r="http://schemas.openxmlformats.org/officeDocument/2006/relationships" r:id="rId2"/>
            </a:rPr>
            <a:t>Palacha</a:t>
          </a:r>
          <a:endParaRPr lang="cs-CZ" sz="3000" kern="1200" dirty="0"/>
        </a:p>
      </dsp:txBody>
      <dsp:txXfrm>
        <a:off x="82040" y="1849223"/>
        <a:ext cx="2716300" cy="1516526"/>
      </dsp:txXfrm>
    </dsp:sp>
    <dsp:sp modelId="{7C60B7CF-B8BA-4898-9E02-85C627FBEFF8}">
      <dsp:nvSpPr>
        <dsp:cNvPr id="0" name=""/>
        <dsp:cNvSpPr/>
      </dsp:nvSpPr>
      <dsp:spPr>
        <a:xfrm rot="5400000">
          <a:off x="4768475" y="1811786"/>
          <a:ext cx="1344485" cy="5120675"/>
        </a:xfrm>
        <a:prstGeom prst="round2SameRect">
          <a:avLst/>
        </a:prstGeom>
        <a:solidFill>
          <a:schemeClr val="accent5">
            <a:tint val="40000"/>
            <a:alpha val="90000"/>
            <a:hueOff val="-14104897"/>
            <a:satOff val="26552"/>
            <a:lumOff val="401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dirty="0" smtClean="0"/>
            <a:t>Český kníže, patron naší země.</a:t>
          </a:r>
          <a:endParaRPr lang="cs-CZ" sz="2600" kern="1200" dirty="0"/>
        </a:p>
      </dsp:txBody>
      <dsp:txXfrm rot="-5400000">
        <a:off x="2880380" y="3765513"/>
        <a:ext cx="5055043" cy="1213221"/>
      </dsp:txXfrm>
    </dsp:sp>
    <dsp:sp modelId="{65998B41-37EA-4197-BA4D-9A717CF520F0}">
      <dsp:nvSpPr>
        <dsp:cNvPr id="0" name=""/>
        <dsp:cNvSpPr/>
      </dsp:nvSpPr>
      <dsp:spPr>
        <a:xfrm>
          <a:off x="0" y="3531820"/>
          <a:ext cx="2880380" cy="1680606"/>
        </a:xfrm>
        <a:prstGeom prst="roundRect">
          <a:avLst/>
        </a:prstGeom>
        <a:solidFill>
          <a:schemeClr val="accent5">
            <a:hueOff val="-14019298"/>
            <a:satOff val="20613"/>
            <a:lumOff val="17647"/>
            <a:alphaOff val="0"/>
          </a:schemeClr>
        </a:soli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hlinkClick xmlns:r="http://schemas.openxmlformats.org/officeDocument/2006/relationships" r:id="rId3"/>
            </a:rPr>
            <a:t>socha svatého Václava</a:t>
          </a:r>
          <a:endParaRPr lang="cs-CZ" sz="3000" kern="1200" dirty="0"/>
        </a:p>
      </dsp:txBody>
      <dsp:txXfrm>
        <a:off x="82040" y="3613860"/>
        <a:ext cx="2716300" cy="15165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F78F87-5FBC-4F2A-A318-B1C6374C02C4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508611-C60C-48A7-A0D1-15957329CC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F78F87-5FBC-4F2A-A318-B1C6374C02C4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508611-C60C-48A7-A0D1-15957329CC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F78F87-5FBC-4F2A-A318-B1C6374C02C4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508611-C60C-48A7-A0D1-15957329CC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F78F87-5FBC-4F2A-A318-B1C6374C02C4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508611-C60C-48A7-A0D1-15957329CC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F78F87-5FBC-4F2A-A318-B1C6374C02C4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508611-C60C-48A7-A0D1-15957329CC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F78F87-5FBC-4F2A-A318-B1C6374C02C4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508611-C60C-48A7-A0D1-15957329CC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F78F87-5FBC-4F2A-A318-B1C6374C02C4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508611-C60C-48A7-A0D1-15957329CC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F78F87-5FBC-4F2A-A318-B1C6374C02C4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508611-C60C-48A7-A0D1-15957329CC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F78F87-5FBC-4F2A-A318-B1C6374C02C4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508611-C60C-48A7-A0D1-15957329CC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F78F87-5FBC-4F2A-A318-B1C6374C02C4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508611-C60C-48A7-A0D1-15957329CC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F78F87-5FBC-4F2A-A318-B1C6374C02C4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508611-C60C-48A7-A0D1-15957329CC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9F78F87-5FBC-4F2A-A318-B1C6374C02C4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8508611-C60C-48A7-A0D1-15957329CC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29068346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PAMÁTNÁ MÍSTA NAŠÍ VLASTI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Minulost národa je poučením pro vlastní budoucnost.</a:t>
            </a:r>
            <a:endParaRPr lang="cs-CZ" dirty="0"/>
          </a:p>
        </p:txBody>
      </p:sp>
      <p:pic>
        <p:nvPicPr>
          <p:cNvPr id="7" name="Zástupný symbol pro obrázek 6" descr="MH900034413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3354" b="13354"/>
          <a:stretch>
            <a:fillRect/>
          </a:stretch>
        </p:blipFill>
        <p:spPr/>
      </p:pic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</a:t>
            </a:r>
            <a:r>
              <a:rPr lang="cs-CZ" dirty="0" smtClean="0"/>
              <a:t>. ročníku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Seznámí je s některými památnými místy naší vlasti.</a:t>
            </a:r>
          </a:p>
          <a:p>
            <a:r>
              <a:rPr lang="cs-CZ" dirty="0" smtClean="0"/>
              <a:t>Je obohacena o aktuální informace </a:t>
            </a:r>
            <a:r>
              <a:rPr lang="cs-CZ" dirty="0" smtClean="0"/>
              <a:t>          z </a:t>
            </a:r>
            <a:r>
              <a:rPr lang="cs-CZ" dirty="0" smtClean="0"/>
              <a:t>internetových zdrojů.</a:t>
            </a:r>
            <a:endParaRPr lang="cs-CZ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50070374"/>
              </p:ext>
            </p:extLst>
          </p:nvPr>
        </p:nvGraphicFramePr>
        <p:xfrm>
          <a:off x="1142976" y="785794"/>
          <a:ext cx="7286676" cy="49292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602669121"/>
              </p:ext>
            </p:extLst>
          </p:nvPr>
        </p:nvGraphicFramePr>
        <p:xfrm>
          <a:off x="1000100" y="785794"/>
          <a:ext cx="7429552" cy="5214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251536504"/>
              </p:ext>
            </p:extLst>
          </p:nvPr>
        </p:nvGraphicFramePr>
        <p:xfrm>
          <a:off x="642910" y="785794"/>
          <a:ext cx="8001056" cy="5214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http://microsoft.com</a:t>
            </a:r>
            <a:endParaRPr lang="cs-CZ" dirty="0" smtClean="0"/>
          </a:p>
          <a:p>
            <a:r>
              <a:rPr lang="cs-CZ" sz="2000" dirty="0"/>
              <a:t>PAVEL AUGUSTA, František Honzák. </a:t>
            </a:r>
            <a:r>
              <a:rPr lang="cs-CZ" sz="2000" i="1" dirty="0"/>
              <a:t>Vlastivěda</a:t>
            </a:r>
            <a:r>
              <a:rPr lang="cs-CZ" sz="2000" dirty="0"/>
              <a:t>: </a:t>
            </a:r>
            <a:r>
              <a:rPr lang="cs-CZ" sz="2000" i="1" dirty="0"/>
              <a:t>pro 4.ročník</a:t>
            </a:r>
            <a:r>
              <a:rPr lang="cs-CZ" sz="2000" dirty="0"/>
              <a:t>. 3.vydání. Úvaly: SPL </a:t>
            </a:r>
            <a:r>
              <a:rPr lang="cs-CZ" sz="2000" dirty="0" err="1"/>
              <a:t>Práce,Albra</a:t>
            </a:r>
            <a:r>
              <a:rPr lang="cs-CZ" sz="2000" dirty="0"/>
              <a:t>, 2001. ISBN 80-86287-32-7. </a:t>
            </a:r>
          </a:p>
          <a:p>
            <a:endParaRPr lang="cs-CZ" sz="2000" dirty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78</TotalTime>
  <Words>198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Prezentace aplikace PowerPoint</vt:lpstr>
      <vt:lpstr>PAMÁTNÁ MÍSTA NAŠÍ VLASTI</vt:lpstr>
      <vt:lpstr>anotace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Učitel</cp:lastModifiedBy>
  <cp:revision>19</cp:revision>
  <dcterms:created xsi:type="dcterms:W3CDTF">2011-10-28T17:46:55Z</dcterms:created>
  <dcterms:modified xsi:type="dcterms:W3CDTF">2012-04-06T07:55:53Z</dcterms:modified>
</cp:coreProperties>
</file>