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92F823-ABA7-4D79-B55B-12DC14E326B9}" type="datetimeFigureOut">
              <a:rPr lang="cs-CZ" smtClean="0"/>
              <a:pPr/>
              <a:t>6.4.2012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FD32C8-B5D2-41ED-9BD2-385ED2894F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e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556792"/>
            <a:ext cx="79208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ROK</a:t>
            </a:r>
          </a:p>
          <a:p>
            <a:pPr algn="ctr"/>
            <a:r>
              <a:rPr lang="cs-CZ" sz="8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endParaRPr lang="cs-CZ" sz="8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ROČNÍ OBDOBÍ</a:t>
            </a:r>
            <a:endParaRPr lang="cs-CZ" sz="8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188640"/>
            <a:ext cx="47525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ROK</a:t>
            </a:r>
            <a:endParaRPr lang="cs-CZ" sz="120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9712" y="2780928"/>
            <a:ext cx="2808312" cy="1107996"/>
          </a:xfrm>
          <a:prstGeom prst="rect">
            <a:avLst/>
          </a:prstGeom>
          <a:solidFill>
            <a:srgbClr val="FF0000"/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LÉTO</a:t>
            </a:r>
            <a:endParaRPr lang="cs-CZ" sz="66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4005064"/>
            <a:ext cx="3816424" cy="11079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PODZIM</a:t>
            </a:r>
            <a:endParaRPr lang="cs-CZ" sz="6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0152" y="5157192"/>
            <a:ext cx="2808312" cy="11079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70C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66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2664296" cy="1015663"/>
          </a:xfrm>
          <a:prstGeom prst="rect">
            <a:avLst/>
          </a:prstGeom>
          <a:solidFill>
            <a:srgbClr val="FFFF00"/>
          </a:solidFill>
          <a:ln>
            <a:solidFill>
              <a:schemeClr val="accent4">
                <a:lumMod val="50000"/>
              </a:schemeClr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JARO</a:t>
            </a:r>
            <a:endParaRPr lang="cs-CZ" sz="6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3024336" cy="101566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JARO</a:t>
            </a:r>
            <a:endParaRPr lang="cs-CZ" sz="6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100_212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1628800"/>
            <a:ext cx="2825540" cy="1955274"/>
          </a:xfrm>
          <a:prstGeom prst="rect">
            <a:avLst/>
          </a:prstGeom>
        </p:spPr>
      </p:pic>
      <p:pic>
        <p:nvPicPr>
          <p:cNvPr id="4" name="Obrázek 3" descr="100_251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332656"/>
            <a:ext cx="2917053" cy="1944216"/>
          </a:xfrm>
          <a:prstGeom prst="rect">
            <a:avLst/>
          </a:prstGeom>
        </p:spPr>
      </p:pic>
      <p:pic>
        <p:nvPicPr>
          <p:cNvPr id="5" name="Obrázek 4" descr="PICT006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84168" y="2582906"/>
            <a:ext cx="2664296" cy="1998222"/>
          </a:xfrm>
          <a:prstGeom prst="rect">
            <a:avLst/>
          </a:prstGeom>
        </p:spPr>
      </p:pic>
      <p:pic>
        <p:nvPicPr>
          <p:cNvPr id="6" name="Obrázek 5" descr="100_268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3528" y="4005064"/>
            <a:ext cx="3781365" cy="2520280"/>
          </a:xfrm>
          <a:prstGeom prst="rect">
            <a:avLst/>
          </a:prstGeom>
        </p:spPr>
      </p:pic>
      <p:pic>
        <p:nvPicPr>
          <p:cNvPr id="7" name="Obrázek 6" descr="easter-egg-basket-md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3528" y="1556792"/>
            <a:ext cx="1728192" cy="2105116"/>
          </a:xfrm>
          <a:prstGeom prst="rect">
            <a:avLst/>
          </a:prstGeom>
        </p:spPr>
      </p:pic>
      <p:pic>
        <p:nvPicPr>
          <p:cNvPr id="9" name="Obrázek 8" descr="hen-with-three-chicks-md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283968" y="4509120"/>
            <a:ext cx="3170819" cy="20818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39952" y="332656"/>
            <a:ext cx="2304256" cy="101566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LÉTO</a:t>
            </a:r>
            <a:endParaRPr lang="cs-CZ" sz="6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1194989210401174033sun01_svg_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90762" y="0"/>
            <a:ext cx="2765990" cy="2636912"/>
          </a:xfrm>
          <a:prstGeom prst="rect">
            <a:avLst/>
          </a:prstGeom>
        </p:spPr>
      </p:pic>
      <p:pic>
        <p:nvPicPr>
          <p:cNvPr id="4" name="Obrázek 3" descr="100_331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2060848"/>
            <a:ext cx="3178948" cy="2376264"/>
          </a:xfrm>
          <a:prstGeom prst="rect">
            <a:avLst/>
          </a:prstGeom>
        </p:spPr>
      </p:pic>
      <p:pic>
        <p:nvPicPr>
          <p:cNvPr id="5" name="Obrázek 4" descr="100_346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59832" y="3645024"/>
            <a:ext cx="4279333" cy="2808312"/>
          </a:xfrm>
          <a:prstGeom prst="rect">
            <a:avLst/>
          </a:prstGeom>
        </p:spPr>
      </p:pic>
      <p:pic>
        <p:nvPicPr>
          <p:cNvPr id="7" name="Obrázek 6" descr="1194984606680179495camper_sleeping_ganson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91880" y="1412776"/>
            <a:ext cx="2766658" cy="2001216"/>
          </a:xfrm>
          <a:prstGeom prst="rect">
            <a:avLst/>
          </a:prstGeom>
        </p:spPr>
      </p:pic>
      <p:pic>
        <p:nvPicPr>
          <p:cNvPr id="8" name="Obrázek 7" descr="11954308321470587835johnny_automatic_swim_lesson_svg_med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64359" y="3789040"/>
            <a:ext cx="2979641" cy="2304256"/>
          </a:xfrm>
          <a:prstGeom prst="rect">
            <a:avLst/>
          </a:prstGeom>
        </p:spPr>
      </p:pic>
      <p:pic>
        <p:nvPicPr>
          <p:cNvPr id="9" name="Obrázek 8" descr="1217862172513747892davosmith_Wheat_svg_med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799915" y="1340768"/>
            <a:ext cx="1344085" cy="3789040"/>
          </a:xfrm>
          <a:prstGeom prst="rect">
            <a:avLst/>
          </a:prstGeom>
        </p:spPr>
      </p:pic>
      <p:pic>
        <p:nvPicPr>
          <p:cNvPr id="11" name="Obrázek 10" descr="1195423505480867441orage_yves_guillou_02_svg_med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259632" y="0"/>
            <a:ext cx="2958005" cy="2376264"/>
          </a:xfrm>
          <a:prstGeom prst="rect">
            <a:avLst/>
          </a:prstGeom>
        </p:spPr>
      </p:pic>
      <p:pic>
        <p:nvPicPr>
          <p:cNvPr id="12" name="Obrázek 11" descr="1237560898790654232tom_Coloured_Poppy_stained_glass__svg_med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55576" y="4581128"/>
            <a:ext cx="1512168" cy="20438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32656"/>
            <a:ext cx="3168352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PODZIM</a:t>
            </a:r>
            <a:endParaRPr lang="cs-CZ" sz="60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100_3790.JPG"/>
          <p:cNvPicPr>
            <a:picLocks noChangeAspect="1"/>
          </p:cNvPicPr>
          <p:nvPr/>
        </p:nvPicPr>
        <p:blipFill>
          <a:blip r:embed="rId2" cstate="print"/>
          <a:srcRect r="36912" b="3535"/>
          <a:stretch>
            <a:fillRect/>
          </a:stretch>
        </p:blipFill>
        <p:spPr>
          <a:xfrm>
            <a:off x="5148064" y="188640"/>
            <a:ext cx="3470900" cy="3929608"/>
          </a:xfrm>
          <a:prstGeom prst="rect">
            <a:avLst/>
          </a:prstGeom>
        </p:spPr>
      </p:pic>
      <p:pic>
        <p:nvPicPr>
          <p:cNvPr id="4" name="Obrázek 3" descr="100_379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4365104"/>
            <a:ext cx="3044262" cy="2276872"/>
          </a:xfrm>
          <a:prstGeom prst="rect">
            <a:avLst/>
          </a:prstGeom>
        </p:spPr>
      </p:pic>
      <p:pic>
        <p:nvPicPr>
          <p:cNvPr id="5" name="Obrázek 4" descr="100_378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1772816"/>
            <a:ext cx="4392488" cy="2304256"/>
          </a:xfrm>
          <a:prstGeom prst="rect">
            <a:avLst/>
          </a:prstGeom>
        </p:spPr>
      </p:pic>
      <p:pic>
        <p:nvPicPr>
          <p:cNvPr id="6" name="Obrázek 5" descr="1195432291645163672Machovka_kite_svg_me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4793343">
            <a:off x="659337" y="2870105"/>
            <a:ext cx="2451889" cy="375956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 l="6815" t="6061" r="6441" b="12121"/>
          <a:stretch>
            <a:fillRect/>
          </a:stretch>
        </p:blipFill>
        <p:spPr bwMode="auto">
          <a:xfrm>
            <a:off x="6444208" y="4509120"/>
            <a:ext cx="230425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24128" y="476672"/>
            <a:ext cx="2304256" cy="101566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6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 descr="100_187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32656"/>
            <a:ext cx="2393225" cy="3456384"/>
          </a:xfrm>
          <a:prstGeom prst="rect">
            <a:avLst/>
          </a:prstGeom>
        </p:spPr>
      </p:pic>
      <p:pic>
        <p:nvPicPr>
          <p:cNvPr id="5" name="Obrázek 4" descr="100_177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3356992"/>
            <a:ext cx="2614496" cy="3024336"/>
          </a:xfrm>
          <a:prstGeom prst="rect">
            <a:avLst/>
          </a:prstGeom>
        </p:spPr>
      </p:pic>
      <p:pic>
        <p:nvPicPr>
          <p:cNvPr id="4" name="Obrázek 3" descr="100_186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1844824"/>
            <a:ext cx="3847935" cy="2664296"/>
          </a:xfrm>
          <a:prstGeom prst="rect">
            <a:avLst/>
          </a:prstGeom>
        </p:spPr>
      </p:pic>
      <p:pic>
        <p:nvPicPr>
          <p:cNvPr id="6" name="Obrázek 5" descr="100_186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52120" y="4653136"/>
            <a:ext cx="2735580" cy="1893570"/>
          </a:xfrm>
          <a:prstGeom prst="rect">
            <a:avLst/>
          </a:prstGeom>
        </p:spPr>
      </p:pic>
      <p:pic>
        <p:nvPicPr>
          <p:cNvPr id="7" name="Obrázek 6" descr="1217178700969561711tree_svg_med.png"/>
          <p:cNvPicPr>
            <a:picLocks noChangeAspect="1"/>
          </p:cNvPicPr>
          <p:nvPr/>
        </p:nvPicPr>
        <p:blipFill>
          <a:blip r:embed="rId6" cstate="print">
            <a:lum bright="20000"/>
          </a:blip>
          <a:stretch>
            <a:fillRect/>
          </a:stretch>
        </p:blipFill>
        <p:spPr>
          <a:xfrm>
            <a:off x="251520" y="3429000"/>
            <a:ext cx="2080231" cy="3030553"/>
          </a:xfrm>
          <a:prstGeom prst="rect">
            <a:avLst/>
          </a:prstGeom>
        </p:spPr>
      </p:pic>
      <p:pic>
        <p:nvPicPr>
          <p:cNvPr id="8" name="Obrázek 7" descr="dead-tree-md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987824" y="0"/>
            <a:ext cx="1584176" cy="31366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Které roční období máš nejraději?</a:t>
            </a:r>
            <a:endParaRPr lang="cs-CZ" sz="7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3645024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Proč?</a:t>
            </a:r>
            <a:endParaRPr lang="cs-CZ" sz="7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6138"/>
            <a:ext cx="8496944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Zdroje:</a:t>
            </a:r>
          </a:p>
          <a:p>
            <a:r>
              <a:rPr lang="cs-CZ" sz="1600" i="1" dirty="0" smtClean="0"/>
              <a:t>Http</a:t>
            </a:r>
            <a:r>
              <a:rPr lang="cs-CZ" sz="1600" i="1" dirty="0"/>
              <a:t>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</a:t>
            </a:r>
            <a:r>
              <a:rPr lang="cs-CZ" sz="1600" i="1" dirty="0" err="1"/>
              <a:t>easter</a:t>
            </a:r>
            <a:r>
              <a:rPr lang="cs-CZ" sz="1600" i="1" dirty="0"/>
              <a:t>-</a:t>
            </a:r>
            <a:r>
              <a:rPr lang="cs-CZ" sz="1600" i="1" dirty="0" err="1"/>
              <a:t>egg</a:t>
            </a:r>
            <a:r>
              <a:rPr lang="cs-CZ" sz="1600" i="1" dirty="0"/>
              <a:t>-basket.</a:t>
            </a:r>
            <a:r>
              <a:rPr lang="cs-CZ" sz="1600" i="1" dirty="0" err="1"/>
              <a:t>html</a:t>
            </a:r>
            <a:r>
              <a:rPr lang="cs-CZ" sz="1600" dirty="0"/>
              <a:t> [online]. 2011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-hen-</a:t>
            </a:r>
            <a:r>
              <a:rPr lang="cs-CZ" sz="1600" i="1" dirty="0" err="1"/>
              <a:t>with</a:t>
            </a:r>
            <a:r>
              <a:rPr lang="cs-CZ" sz="1600" i="1" dirty="0"/>
              <a:t>-</a:t>
            </a:r>
            <a:r>
              <a:rPr lang="cs-CZ" sz="1600" i="1" dirty="0" err="1"/>
              <a:t>three</a:t>
            </a:r>
            <a:r>
              <a:rPr lang="cs-CZ" sz="1600" i="1" dirty="0"/>
              <a:t>-</a:t>
            </a:r>
            <a:r>
              <a:rPr lang="cs-CZ" sz="1600" i="1" dirty="0" err="1"/>
              <a:t>chicks.html</a:t>
            </a:r>
            <a:r>
              <a:rPr lang="cs-CZ" sz="1600" dirty="0"/>
              <a:t> [online]. 2011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-6492.html</a:t>
            </a:r>
            <a:r>
              <a:rPr lang="cs-CZ" sz="1600" dirty="0"/>
              <a:t> [online]. 2007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-2402.html</a:t>
            </a:r>
            <a:r>
              <a:rPr lang="cs-CZ" sz="1600" dirty="0"/>
              <a:t> [online]. 2007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-10706.html</a:t>
            </a:r>
            <a:r>
              <a:rPr lang="cs-CZ" sz="1600" dirty="0"/>
              <a:t> [online]. 2007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-23775.html</a:t>
            </a:r>
            <a:r>
              <a:rPr lang="cs-CZ" sz="1600" dirty="0"/>
              <a:t> [online]. 2008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-9815.html</a:t>
            </a:r>
            <a:r>
              <a:rPr lang="cs-CZ" sz="1600" dirty="0"/>
              <a:t> [online]. 2007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-26115.html</a:t>
            </a:r>
            <a:r>
              <a:rPr lang="cs-CZ" sz="1600" dirty="0"/>
              <a:t> [online]. 2009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-10848.html</a:t>
            </a:r>
            <a:r>
              <a:rPr lang="cs-CZ" sz="1600" dirty="0"/>
              <a:t> [online]. 2007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</a:t>
            </a:r>
            <a:r>
              <a:rPr lang="cs-CZ" sz="1600" i="1" dirty="0" err="1"/>
              <a:t>healthy.html</a:t>
            </a:r>
            <a:r>
              <a:rPr lang="cs-CZ" sz="1600" dirty="0"/>
              <a:t> [online]. 2011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-23693.html</a:t>
            </a:r>
            <a:r>
              <a:rPr lang="cs-CZ" sz="1600" dirty="0"/>
              <a:t> [online]. 2008 [cit. 2011-11-07]. Dostupné z WWW: &lt;www.</a:t>
            </a:r>
            <a:r>
              <a:rPr lang="cs-CZ" sz="1600" dirty="0" err="1"/>
              <a:t>clker.com</a:t>
            </a:r>
            <a:r>
              <a:rPr lang="cs-CZ" sz="1600" dirty="0"/>
              <a:t>&gt;.</a:t>
            </a:r>
          </a:p>
          <a:p>
            <a:r>
              <a:rPr lang="cs-CZ" sz="1600" i="1" dirty="0"/>
              <a:t>Http://www.</a:t>
            </a:r>
            <a:r>
              <a:rPr lang="cs-CZ" sz="1600" i="1" dirty="0" err="1"/>
              <a:t>clker.com</a:t>
            </a:r>
            <a:r>
              <a:rPr lang="cs-CZ" sz="1600" i="1" dirty="0"/>
              <a:t>/</a:t>
            </a:r>
            <a:r>
              <a:rPr lang="cs-CZ" sz="1600" i="1" dirty="0" err="1"/>
              <a:t>clipart</a:t>
            </a:r>
            <a:r>
              <a:rPr lang="cs-CZ" sz="1600" i="1" dirty="0"/>
              <a:t>-</a:t>
            </a:r>
            <a:r>
              <a:rPr lang="cs-CZ" sz="1600" i="1" dirty="0" err="1"/>
              <a:t>dead</a:t>
            </a:r>
            <a:r>
              <a:rPr lang="cs-CZ" sz="1600" i="1" dirty="0"/>
              <a:t>-</a:t>
            </a:r>
            <a:r>
              <a:rPr lang="cs-CZ" sz="1600" i="1" dirty="0" err="1"/>
              <a:t>tree</a:t>
            </a:r>
            <a:r>
              <a:rPr lang="cs-CZ" sz="1600" i="1" dirty="0"/>
              <a:t>-1.html</a:t>
            </a:r>
            <a:r>
              <a:rPr lang="cs-CZ" sz="1600" dirty="0"/>
              <a:t> [online]. 2010 [cit. 2011-11-07]. Dostupné z WWW: &lt;www.clker.com</a:t>
            </a:r>
            <a:r>
              <a:rPr lang="cs-CZ" sz="1600" dirty="0" smtClean="0"/>
              <a:t>&gt;.</a:t>
            </a:r>
          </a:p>
          <a:p>
            <a:r>
              <a:rPr lang="cs-CZ" sz="1600" dirty="0" smtClean="0"/>
              <a:t>fotografie: </a:t>
            </a:r>
            <a:r>
              <a:rPr lang="cs-CZ" sz="1600" smtClean="0"/>
              <a:t>vlastní tvorba</a:t>
            </a:r>
            <a:endParaRPr lang="cs-CZ" sz="1600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278</TotalTime>
  <Words>255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Dlouhá54 NJ</dc:creator>
  <cp:lastModifiedBy>Učitel</cp:lastModifiedBy>
  <cp:revision>37</cp:revision>
  <dcterms:created xsi:type="dcterms:W3CDTF">2011-11-07T17:06:29Z</dcterms:created>
  <dcterms:modified xsi:type="dcterms:W3CDTF">2012-04-06T08:15:23Z</dcterms:modified>
</cp:coreProperties>
</file>