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6" r:id="rId2"/>
    <p:sldId id="256" r:id="rId3"/>
    <p:sldId id="257" r:id="rId4"/>
    <p:sldId id="258" r:id="rId5"/>
    <p:sldId id="261" r:id="rId6"/>
    <p:sldId id="259" r:id="rId7"/>
    <p:sldId id="260" r:id="rId8"/>
    <p:sldId id="262" r:id="rId9"/>
    <p:sldId id="263" r:id="rId10"/>
    <p:sldId id="264" r:id="rId11"/>
    <p:sldId id="267" r:id="rId12"/>
    <p:sldId id="265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6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01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409391-D1EA-496C-9359-2E987EBD984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8DC9C-8684-4A28-AB40-0C00D0FA18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672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4448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D8DC9C-8684-4A28-AB40-0C00D0FA189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7882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6212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75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213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319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6808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6346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1727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378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661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5285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041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35764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7139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0698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1003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1698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1995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61BF45F-CDD3-4AC1-BE8D-1904853393A8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8B328-3198-48C4-A17B-795A62DE8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36095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6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867110" y="1412776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Technika obsluhy – Servis vína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53808648"/>
              </p:ext>
            </p:extLst>
          </p:nvPr>
        </p:nvGraphicFramePr>
        <p:xfrm>
          <a:off x="1847529" y="1910538"/>
          <a:ext cx="8582847" cy="38860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5443"/>
                <a:gridCol w="6657404"/>
              </a:tblGrid>
              <a:tr h="205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Hašová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TEO.1111.2F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Odborné vzdělávání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Vinárny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Vinárenský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sortiment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6667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komplexně seznamuje žáky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postupem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 jak vytvořit jídelní a nápojový lístek pro vinárnu a jaký by měl být ve vinárně sortiment. Vysvětlení  pojmů a definic.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99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19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Pořadí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 pokrmů a nápojů, sortiment</a:t>
                      </a:r>
                      <a:endParaRPr lang="cs-CZ" sz="1000" dirty="0">
                        <a:solidFill>
                          <a:schemeClr val="bg1"/>
                        </a:solidFill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1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 </a:t>
                      </a:r>
                      <a:r>
                        <a:rPr lang="cs-CZ" sz="1000" baseline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</a:t>
                      </a:r>
                      <a:r>
                        <a:rPr lang="cs-CZ" sz="100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aseline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8520" y="208816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55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Vinárenský sortiment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1620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Sortiment pokrmů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přípravu pokrmů používáme všechny druhy jatečných zvířat, zvěřiny, ryb a drůbeže. </a:t>
            </a:r>
          </a:p>
          <a:p>
            <a:r>
              <a:rPr lang="cs-CZ" dirty="0" smtClean="0"/>
              <a:t>Z tepelných úprav nejčastěji využíváme grilování a opékání.</a:t>
            </a:r>
          </a:p>
          <a:p>
            <a:r>
              <a:rPr lang="cs-CZ" dirty="0" smtClean="0"/>
              <a:t>V jídelním lístku bychom neměli zapomenout na silné masové vývary.</a:t>
            </a:r>
          </a:p>
          <a:p>
            <a:r>
              <a:rPr lang="cs-CZ" dirty="0" smtClean="0"/>
              <a:t>Vyvarujeme se těžkých jídel, jako jsou těžké omáčky a saláty s majonézou.</a:t>
            </a:r>
          </a:p>
          <a:p>
            <a:r>
              <a:rPr lang="cs-CZ" dirty="0" smtClean="0"/>
              <a:t>Nabídka moučníků není příliš rozsáhlá. Využíváme mražené výrobky nebo moučníky na objednávku.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8788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Jídelní lístek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Studené předkrmy</a:t>
            </a:r>
          </a:p>
          <a:p>
            <a:r>
              <a:rPr lang="cs-CZ" dirty="0" smtClean="0"/>
              <a:t>Polévky</a:t>
            </a:r>
          </a:p>
          <a:p>
            <a:r>
              <a:rPr lang="cs-CZ" dirty="0" smtClean="0"/>
              <a:t>Teplé předkrmy</a:t>
            </a:r>
          </a:p>
          <a:p>
            <a:r>
              <a:rPr lang="cs-CZ" dirty="0" smtClean="0"/>
              <a:t>Speciality</a:t>
            </a:r>
          </a:p>
          <a:p>
            <a:r>
              <a:rPr lang="cs-CZ" dirty="0" smtClean="0"/>
              <a:t>Jídla na objednávku</a:t>
            </a:r>
          </a:p>
          <a:p>
            <a:r>
              <a:rPr lang="cs-CZ" dirty="0"/>
              <a:t>J</a:t>
            </a:r>
            <a:r>
              <a:rPr lang="cs-CZ" dirty="0" smtClean="0"/>
              <a:t>ídla na grilu</a:t>
            </a:r>
          </a:p>
          <a:p>
            <a:r>
              <a:rPr lang="cs-CZ" dirty="0" smtClean="0"/>
              <a:t>Přílohy, saláty</a:t>
            </a:r>
          </a:p>
          <a:p>
            <a:r>
              <a:rPr lang="cs-CZ" dirty="0" smtClean="0"/>
              <a:t>Sýry</a:t>
            </a:r>
          </a:p>
          <a:p>
            <a:r>
              <a:rPr lang="cs-CZ" dirty="0" smtClean="0"/>
              <a:t>moučníky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29425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Náležitosti </a:t>
            </a:r>
            <a:r>
              <a:rPr lang="cs-CZ" dirty="0" smtClean="0"/>
              <a:t>jídelních lístků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střediska a provozovny</a:t>
            </a:r>
          </a:p>
          <a:p>
            <a:r>
              <a:rPr lang="cs-CZ" dirty="0" smtClean="0"/>
              <a:t>Adresa</a:t>
            </a:r>
          </a:p>
          <a:p>
            <a:r>
              <a:rPr lang="cs-CZ" dirty="0" smtClean="0"/>
              <a:t>Hmotnost masa v syrovém stavu</a:t>
            </a:r>
          </a:p>
          <a:p>
            <a:r>
              <a:rPr lang="cs-CZ" dirty="0" smtClean="0"/>
              <a:t>Název pokrmů podle receptur nebo vlastních kalkulací</a:t>
            </a:r>
          </a:p>
          <a:p>
            <a:r>
              <a:rPr lang="cs-CZ" dirty="0" smtClean="0"/>
              <a:t>Cena za pokrm, popřípadě upozornění na možné změny ceny pokrmu podle váhy např. ryb</a:t>
            </a:r>
          </a:p>
          <a:p>
            <a:r>
              <a:rPr lang="cs-CZ" dirty="0" smtClean="0"/>
              <a:t>Jméno šéf kuchaře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0499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Sortiment nápojů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600" dirty="0" smtClean="0"/>
              <a:t>Široký výběr vín  - druhů, barev, chutí, ročníků a výrobců</a:t>
            </a:r>
          </a:p>
          <a:p>
            <a:r>
              <a:rPr lang="cs-CZ" sz="3600" dirty="0" smtClean="0"/>
              <a:t>Nabídku by měla doplňovat i raritní vína – archivní</a:t>
            </a:r>
          </a:p>
          <a:p>
            <a:r>
              <a:rPr lang="cs-CZ" sz="3600" dirty="0" smtClean="0"/>
              <a:t>Na vinném nebo nápojovém lístku můžeme uvádět charakteristiku vín, úspěchy v soutěžích a jiná ocenění</a:t>
            </a:r>
          </a:p>
          <a:p>
            <a:r>
              <a:rPr lang="cs-CZ" sz="3600" dirty="0" smtClean="0"/>
              <a:t>Ostatní nabízené nápoje nabízíme v užším sortimentu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58929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Nápojový lístek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Aperitivy</a:t>
            </a:r>
          </a:p>
          <a:p>
            <a:r>
              <a:rPr lang="cs-CZ" dirty="0" smtClean="0"/>
              <a:t>Bílá vína - rozlévaná, lahvová, sudová</a:t>
            </a:r>
          </a:p>
          <a:p>
            <a:r>
              <a:rPr lang="cs-CZ" dirty="0" smtClean="0"/>
              <a:t>Růžová vína - rozlévaná, lahvová, sudová</a:t>
            </a:r>
          </a:p>
          <a:p>
            <a:r>
              <a:rPr lang="cs-CZ" dirty="0" smtClean="0"/>
              <a:t>Červená vína - rozlévaná, lahvová, sudová</a:t>
            </a:r>
          </a:p>
          <a:p>
            <a:r>
              <a:rPr lang="cs-CZ" dirty="0" smtClean="0"/>
              <a:t>Dezertní vína</a:t>
            </a:r>
          </a:p>
          <a:p>
            <a:r>
              <a:rPr lang="cs-CZ" dirty="0" smtClean="0"/>
              <a:t>Šumivá vína – domácí , zahraniční</a:t>
            </a:r>
          </a:p>
          <a:p>
            <a:r>
              <a:rPr lang="cs-CZ" dirty="0" smtClean="0"/>
              <a:t>Míchané nápoje – krátké dlouhé</a:t>
            </a:r>
          </a:p>
          <a:p>
            <a:r>
              <a:rPr lang="cs-CZ" dirty="0" smtClean="0"/>
              <a:t>Lihoviny – likéry, destiláty</a:t>
            </a:r>
          </a:p>
          <a:p>
            <a:r>
              <a:rPr lang="cs-CZ" dirty="0" smtClean="0"/>
              <a:t>Nealkoholické nápoje studené – vody, limonády, džusy</a:t>
            </a:r>
          </a:p>
          <a:p>
            <a:r>
              <a:rPr lang="cs-CZ" dirty="0" smtClean="0"/>
              <a:t>Nealkoholické nápoje teplé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9419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Náležitosti nápojového lístku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střediska a provozovny</a:t>
            </a:r>
          </a:p>
          <a:p>
            <a:r>
              <a:rPr lang="cs-CZ" dirty="0" smtClean="0"/>
              <a:t>Adresa</a:t>
            </a:r>
          </a:p>
          <a:p>
            <a:r>
              <a:rPr lang="cs-CZ" dirty="0" smtClean="0"/>
              <a:t>Obsah podávaného nápoje</a:t>
            </a:r>
          </a:p>
          <a:p>
            <a:r>
              <a:rPr lang="cs-CZ" dirty="0" smtClean="0"/>
              <a:t>Název nápoje podle etikety – přívlastky, chuť, archivní apod.</a:t>
            </a:r>
          </a:p>
          <a:p>
            <a:r>
              <a:rPr lang="cs-CZ" dirty="0" smtClean="0"/>
              <a:t>Stručná charakteristika</a:t>
            </a:r>
          </a:p>
          <a:p>
            <a:r>
              <a:rPr lang="cs-CZ" dirty="0" smtClean="0"/>
              <a:t>Oblast původu – ročník, oblast, podoblast</a:t>
            </a:r>
          </a:p>
          <a:p>
            <a:r>
              <a:rPr lang="cs-CZ" dirty="0" smtClean="0"/>
              <a:t>Výrobce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57262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Urči správné pořadí pokrmů na vinárenském jídelním lístku.</a:t>
            </a:r>
          </a:p>
          <a:p>
            <a:r>
              <a:rPr lang="cs-CZ" dirty="0" smtClean="0"/>
              <a:t>Teplé předkrmy</a:t>
            </a:r>
          </a:p>
          <a:p>
            <a:r>
              <a:rPr lang="cs-CZ" dirty="0" smtClean="0"/>
              <a:t>Sýry</a:t>
            </a:r>
          </a:p>
          <a:p>
            <a:r>
              <a:rPr lang="cs-CZ" dirty="0" smtClean="0"/>
              <a:t>Jídla na objednávku</a:t>
            </a:r>
          </a:p>
          <a:p>
            <a:r>
              <a:rPr lang="cs-CZ" dirty="0" smtClean="0"/>
              <a:t>Jídla na grilu</a:t>
            </a:r>
          </a:p>
          <a:p>
            <a:r>
              <a:rPr lang="cs-CZ" dirty="0" smtClean="0"/>
              <a:t>Přílohy, saláty</a:t>
            </a:r>
          </a:p>
          <a:p>
            <a:r>
              <a:rPr lang="cs-CZ" dirty="0" smtClean="0"/>
              <a:t>Sýry</a:t>
            </a:r>
          </a:p>
          <a:p>
            <a:r>
              <a:rPr lang="cs-CZ" dirty="0" smtClean="0"/>
              <a:t>Moučníky</a:t>
            </a:r>
          </a:p>
          <a:p>
            <a:r>
              <a:rPr lang="cs-CZ" dirty="0" smtClean="0"/>
              <a:t>Polévky</a:t>
            </a:r>
          </a:p>
          <a:p>
            <a:r>
              <a:rPr lang="cs-CZ" dirty="0" smtClean="0"/>
              <a:t>Speciality</a:t>
            </a:r>
          </a:p>
          <a:p>
            <a:r>
              <a:rPr lang="cs-CZ" dirty="0" smtClean="0"/>
              <a:t>Studené předkrmy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48076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2) Jaké jsou náležitosti jídelních lístků?</a:t>
            </a:r>
          </a:p>
          <a:p>
            <a:pPr marL="0" indent="0">
              <a:buNone/>
            </a:pPr>
            <a:r>
              <a:rPr lang="cs-CZ" dirty="0" smtClean="0"/>
              <a:t>3) Na vinném nebo nápojovém lístku můžeme uvádět ………………… vín, ……………… v soutěžích a jiná ocenění.</a:t>
            </a:r>
          </a:p>
          <a:p>
            <a:pPr marL="0" indent="0">
              <a:buNone/>
            </a:pPr>
            <a:r>
              <a:rPr lang="cs-CZ" dirty="0" smtClean="0"/>
              <a:t>4) Jaké jsou náležitosti nápojových lístků?</a:t>
            </a:r>
          </a:p>
          <a:p>
            <a:pPr marL="0" indent="0">
              <a:buNone/>
            </a:pPr>
            <a:r>
              <a:rPr lang="cs-CZ" dirty="0" smtClean="0"/>
              <a:t>5) Vína na nápojovém lístku píšeme v pořadí:</a:t>
            </a:r>
          </a:p>
          <a:p>
            <a:pPr marL="0" indent="0">
              <a:buNone/>
            </a:pPr>
            <a:r>
              <a:rPr lang="cs-CZ" dirty="0" smtClean="0"/>
              <a:t>……………………………..</a:t>
            </a:r>
          </a:p>
          <a:p>
            <a:pPr marL="0" indent="0">
              <a:buNone/>
            </a:pPr>
            <a:r>
              <a:rPr lang="cs-CZ" dirty="0" smtClean="0"/>
              <a:t>……………………………..</a:t>
            </a:r>
          </a:p>
          <a:p>
            <a:pPr marL="0" indent="0">
              <a:buNone/>
            </a:pPr>
            <a:r>
              <a:rPr lang="cs-CZ" dirty="0" smtClean="0"/>
              <a:t>……………………………..</a:t>
            </a:r>
          </a:p>
          <a:p>
            <a:pPr marL="0" indent="0">
              <a:buNone/>
            </a:pPr>
            <a:r>
              <a:rPr lang="cs-CZ" dirty="0" smtClean="0"/>
              <a:t>……………………………..</a:t>
            </a:r>
          </a:p>
          <a:p>
            <a:pPr marL="0" indent="0">
              <a:buNone/>
            </a:pPr>
            <a:r>
              <a:rPr lang="cs-CZ" dirty="0" smtClean="0"/>
              <a:t>……………………………..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434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/>
              <a:t>Nealkoholické nápoje studené – vody, limonády, </a:t>
            </a:r>
            <a:r>
              <a:rPr lang="cs-CZ" smtClean="0"/>
              <a:t>džusy</a:t>
            </a:r>
          </a:p>
          <a:p>
            <a:r>
              <a:rPr lang="cs-CZ" dirty="0" smtClean="0"/>
              <a:t>Růžová </a:t>
            </a:r>
            <a:r>
              <a:rPr lang="cs-CZ" dirty="0"/>
              <a:t>vína - rozlévaná, lahvová, sudová</a:t>
            </a:r>
          </a:p>
          <a:p>
            <a:r>
              <a:rPr lang="cs-CZ" dirty="0"/>
              <a:t>Červená vína - rozlévaná, lahvová, sudová</a:t>
            </a:r>
          </a:p>
          <a:p>
            <a:r>
              <a:rPr lang="cs-CZ" dirty="0" smtClean="0"/>
              <a:t>Lihoviny </a:t>
            </a:r>
            <a:r>
              <a:rPr lang="cs-CZ" dirty="0"/>
              <a:t>– likéry, </a:t>
            </a:r>
            <a:r>
              <a:rPr lang="cs-CZ" dirty="0" smtClean="0"/>
              <a:t>destiláty</a:t>
            </a:r>
          </a:p>
          <a:p>
            <a:r>
              <a:rPr lang="cs-CZ" dirty="0"/>
              <a:t>Bílá vína - rozlévaná, lahvová, sudová</a:t>
            </a:r>
          </a:p>
          <a:p>
            <a:r>
              <a:rPr lang="cs-CZ" dirty="0"/>
              <a:t>Dezertní </a:t>
            </a:r>
            <a:r>
              <a:rPr lang="cs-CZ" dirty="0" smtClean="0"/>
              <a:t>vína</a:t>
            </a:r>
            <a:endParaRPr lang="cs-CZ" dirty="0"/>
          </a:p>
          <a:p>
            <a:r>
              <a:rPr lang="cs-CZ" dirty="0" smtClean="0"/>
              <a:t>Nealkoholické </a:t>
            </a:r>
            <a:r>
              <a:rPr lang="cs-CZ" dirty="0"/>
              <a:t>nápoje </a:t>
            </a:r>
            <a:r>
              <a:rPr lang="cs-CZ" dirty="0" smtClean="0"/>
              <a:t>teplé</a:t>
            </a:r>
          </a:p>
          <a:p>
            <a:r>
              <a:rPr lang="cs-CZ" dirty="0" smtClean="0"/>
              <a:t>Aperitivy</a:t>
            </a:r>
          </a:p>
          <a:p>
            <a:r>
              <a:rPr lang="cs-CZ" dirty="0"/>
              <a:t>Šumivá vína – domácí , zahraniční</a:t>
            </a:r>
          </a:p>
          <a:p>
            <a:r>
              <a:rPr lang="cs-CZ" dirty="0"/>
              <a:t>Míchané nápoje – krátké dlouhé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2860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Salač, G., </a:t>
            </a:r>
            <a:r>
              <a:rPr lang="cs-CZ" i="1" dirty="0" smtClean="0"/>
              <a:t>Stolničení. </a:t>
            </a:r>
            <a:r>
              <a:rPr lang="cs-CZ" dirty="0" smtClean="0"/>
              <a:t>Praha: Fortuna. 2010 ISBN:8071687529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3991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37</TotalTime>
  <Words>525</Words>
  <Application>Microsoft Office PowerPoint</Application>
  <PresentationFormat>Vlastní</PresentationFormat>
  <Paragraphs>120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Ion</vt:lpstr>
      <vt:lpstr>Snímek 1</vt:lpstr>
      <vt:lpstr>Vinárenský sortiment </vt:lpstr>
      <vt:lpstr>Sortiment pokrmů</vt:lpstr>
      <vt:lpstr>Jídelní lístek</vt:lpstr>
      <vt:lpstr>Náležitosti jídelních lístků  </vt:lpstr>
      <vt:lpstr>Sortiment nápojů</vt:lpstr>
      <vt:lpstr>Nápojový lístek</vt:lpstr>
      <vt:lpstr>Náležitosti nápojového lístku</vt:lpstr>
      <vt:lpstr>Úkoly</vt:lpstr>
      <vt:lpstr>Úkoly</vt:lpstr>
      <vt:lpstr>Úkoly</vt:lpstr>
      <vt:lpstr>POUŽITÁ LITERATURA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Vinárenský sortiment</dc:title>
  <dc:creator>Ivana Hašová</dc:creator>
  <cp:lastModifiedBy>Dum</cp:lastModifiedBy>
  <cp:revision>11</cp:revision>
  <dcterms:created xsi:type="dcterms:W3CDTF">2013-07-03T05:12:09Z</dcterms:created>
  <dcterms:modified xsi:type="dcterms:W3CDTF">2014-06-14T19:21:08Z</dcterms:modified>
</cp:coreProperties>
</file>