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8" r:id="rId2"/>
    <p:sldId id="256" r:id="rId3"/>
    <p:sldId id="270" r:id="rId4"/>
    <p:sldId id="257" r:id="rId5"/>
    <p:sldId id="258" r:id="rId6"/>
    <p:sldId id="274" r:id="rId7"/>
    <p:sldId id="262" r:id="rId8"/>
    <p:sldId id="269" r:id="rId9"/>
    <p:sldId id="275" r:id="rId10"/>
    <p:sldId id="264" r:id="rId11"/>
    <p:sldId id="265" r:id="rId12"/>
    <p:sldId id="271" r:id="rId13"/>
    <p:sldId id="272" r:id="rId14"/>
    <p:sldId id="273" r:id="rId15"/>
    <p:sldId id="276" r:id="rId16"/>
    <p:sldId id="277" r:id="rId17"/>
    <p:sldId id="26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32662-BF82-4918-B08B-07C5CD75CEF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70C7FB-481A-4D12-870E-335F833600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7886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70C7FB-481A-4D12-870E-335F8336004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1679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00232" y="1214422"/>
            <a:ext cx="5624522" cy="8382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>Složitá obsluha míchání předkrmového salátu</a:t>
            </a:r>
            <a:endParaRPr lang="cs-CZ" sz="20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3929186"/>
              </p:ext>
            </p:extLst>
          </p:nvPr>
        </p:nvGraphicFramePr>
        <p:xfrm>
          <a:off x="571472" y="1857364"/>
          <a:ext cx="7966796" cy="42254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4240"/>
                <a:gridCol w="6142556"/>
              </a:tblGrid>
              <a:tr h="288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Andrea </a:t>
                      </a: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Mišurcová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TEO.1119.2B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Služby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 obsluhy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Složitá obsluha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 test 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931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komplexně seznamuje žáky s 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mícháním předkrmového salátu před hostem, přípravou pracoviště,  inventářem, zásadami. 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57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476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Arial CE" pitchFamily="34" charset="-18"/>
                        </a:rPr>
                        <a:t>Zásady míchání salátu, inventář</a:t>
                      </a:r>
                      <a:endParaRPr lang="cs-CZ" sz="1000" dirty="0"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2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28.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02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88640"/>
            <a:ext cx="5394960" cy="12039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85852" y="1785926"/>
            <a:ext cx="7406640" cy="1472184"/>
          </a:xfrm>
        </p:spPr>
        <p:txBody>
          <a:bodyPr>
            <a:normAutofit/>
          </a:bodyPr>
          <a:lstStyle/>
          <a:p>
            <a:r>
              <a:rPr lang="cs-CZ" dirty="0" smtClean="0"/>
              <a:t>Míchání předkrmového salátu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85852" y="3857628"/>
            <a:ext cx="7406640" cy="1752600"/>
          </a:xfrm>
        </p:spPr>
        <p:txBody>
          <a:bodyPr/>
          <a:lstStyle/>
          <a:p>
            <a:r>
              <a:rPr lang="cs-CZ" dirty="0" smtClean="0"/>
              <a:t>Složitá obsluha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4847" y="0"/>
            <a:ext cx="8469153" cy="1444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Dochucování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8100392" cy="5410200"/>
          </a:xfrm>
        </p:spPr>
        <p:txBody>
          <a:bodyPr/>
          <a:lstStyle/>
          <a:p>
            <a:r>
              <a:rPr lang="cs-CZ" dirty="0" smtClean="0"/>
              <a:t>Smyslem dochucování je konečná úprava chuti pokrmu podle přání </a:t>
            </a:r>
            <a:r>
              <a:rPr lang="cs-CZ" dirty="0" smtClean="0"/>
              <a:t>hosta </a:t>
            </a:r>
            <a:r>
              <a:rPr lang="cs-CZ" dirty="0" smtClean="0"/>
              <a:t>nebo návrhu číšníka.</a:t>
            </a:r>
          </a:p>
          <a:p>
            <a:r>
              <a:rPr lang="cs-CZ" dirty="0" smtClean="0"/>
              <a:t>Odbornost spočívá v tom, že se dochucuje jen odhadem – nedegustujeme</a:t>
            </a:r>
          </a:p>
          <a:p>
            <a:r>
              <a:rPr lang="cs-CZ" dirty="0" smtClean="0"/>
              <a:t>Pravidla dochucování jsou stejná jako v kuchyni,  používají se běžné dochucovací prostředky, víno a lihoviny.</a:t>
            </a:r>
          </a:p>
          <a:p>
            <a:endParaRPr lang="cs-CZ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Míchání předkrmového salátu před hostem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48006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Studený předkrm má být pestrý, lehký </a:t>
            </a:r>
          </a:p>
          <a:p>
            <a:r>
              <a:rPr lang="cs-CZ" sz="3600" dirty="0" smtClean="0"/>
              <a:t>Hmotnost předkrmu:  80g 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Jaký rozdíl je mezi předkrmovým salátem a koktejlem?  </a:t>
            </a:r>
            <a:endParaRPr lang="cs-CZ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Příprava pracoviště – příprava jídelního stolu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54102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Na jídelní stůl prostřeme ubrusem </a:t>
            </a:r>
          </a:p>
          <a:p>
            <a:r>
              <a:rPr lang="cs-CZ" sz="3600" dirty="0" smtClean="0"/>
              <a:t>Klubový talíř, tlumící dečku, dezertní talíř, plátěný ubrousek</a:t>
            </a:r>
          </a:p>
          <a:p>
            <a:r>
              <a:rPr lang="cs-CZ" sz="3600" dirty="0" smtClean="0"/>
              <a:t>Dezertní příbor a pečivový talíř </a:t>
            </a:r>
          </a:p>
          <a:p>
            <a:r>
              <a:rPr lang="cs-CZ" sz="3600" dirty="0" smtClean="0"/>
              <a:t>Případně založíme universální sklenici </a:t>
            </a:r>
          </a:p>
          <a:p>
            <a:r>
              <a:rPr lang="cs-CZ" sz="3600" dirty="0" smtClean="0"/>
              <a:t>Do středu stolu menážku s květinovou výzdobou</a:t>
            </a:r>
            <a:endParaRPr lang="cs-CZ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Jídelní stůl</a:t>
            </a:r>
            <a:endParaRPr lang="cs-CZ" dirty="0"/>
          </a:p>
        </p:txBody>
      </p:sp>
      <p:pic>
        <p:nvPicPr>
          <p:cNvPr id="23554" name="Picture 2" descr="C:\Users\Intel\Desktop\IMG_01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75" y="1447800"/>
            <a:ext cx="6400800" cy="48006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Příprava </a:t>
            </a:r>
            <a:r>
              <a:rPr lang="cs-CZ" dirty="0" err="1" smtClean="0"/>
              <a:t>keridonu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43608" y="1142984"/>
            <a:ext cx="8100392" cy="5715016"/>
          </a:xfrm>
        </p:spPr>
        <p:txBody>
          <a:bodyPr>
            <a:normAutofit/>
          </a:bodyPr>
          <a:lstStyle/>
          <a:p>
            <a:r>
              <a:rPr lang="cs-CZ" dirty="0" smtClean="0"/>
              <a:t>Číšník si přinese připravené suroviny            z kuchyně v miskách podložené dezertními talíři a rozetami</a:t>
            </a:r>
          </a:p>
          <a:p>
            <a:r>
              <a:rPr lang="cs-CZ" dirty="0" smtClean="0"/>
              <a:t>Dochucovací prostředky</a:t>
            </a:r>
          </a:p>
          <a:p>
            <a:r>
              <a:rPr lang="cs-CZ" dirty="0" smtClean="0"/>
              <a:t>Plátěnou kapsu doplní překládacím příborem, salátovým příborem, inventářem na míchání salátů</a:t>
            </a:r>
          </a:p>
          <a:p>
            <a:r>
              <a:rPr lang="cs-CZ" dirty="0" smtClean="0"/>
              <a:t>K přípravě používá skleněnou nebo porcelánovou mísu podloženou masovým talířem a plátěným ubrouskem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Příprava </a:t>
            </a:r>
            <a:r>
              <a:rPr lang="cs-CZ" dirty="0" err="1" smtClean="0"/>
              <a:t>keridonu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410200"/>
          </a:xfrm>
        </p:spPr>
        <p:txBody>
          <a:bodyPr>
            <a:normAutofit/>
          </a:bodyPr>
          <a:lstStyle/>
          <a:p>
            <a:r>
              <a:rPr lang="cs-CZ" dirty="0" smtClean="0"/>
              <a:t>Nákres:</a:t>
            </a:r>
            <a:endParaRPr lang="cs-CZ" dirty="0"/>
          </a:p>
        </p:txBody>
      </p:sp>
      <p:graphicFrame>
        <p:nvGraphicFramePr>
          <p:cNvPr id="23" name="Objek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59880466"/>
              </p:ext>
            </p:extLst>
          </p:nvPr>
        </p:nvGraphicFramePr>
        <p:xfrm>
          <a:off x="1214414" y="2214554"/>
          <a:ext cx="7429552" cy="4643446"/>
        </p:xfrm>
        <a:graphic>
          <a:graphicData uri="http://schemas.openxmlformats.org/presentationml/2006/ole">
            <p:oleObj spid="_x0000_s2075" name="Dokument" r:id="rId3" imgW="5758724" imgH="3592061" progId="Word.Document.12">
              <p:embed/>
            </p:oleObj>
          </a:graphicData>
        </a:graphic>
      </p:graphicFrame>
      <p:cxnSp>
        <p:nvCxnSpPr>
          <p:cNvPr id="8" name="Přímá spojovací čára 7"/>
          <p:cNvCxnSpPr/>
          <p:nvPr/>
        </p:nvCxnSpPr>
        <p:spPr>
          <a:xfrm>
            <a:off x="7358082" y="628652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Keridon</a:t>
            </a:r>
            <a:endParaRPr lang="cs-CZ" dirty="0"/>
          </a:p>
        </p:txBody>
      </p:sp>
      <p:pic>
        <p:nvPicPr>
          <p:cNvPr id="24578" name="Picture 2" descr="C:\Users\Intel\Desktop\IMG_01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4375" y="1447800"/>
            <a:ext cx="6400800" cy="4800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 způsoby: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5221560"/>
          </a:xfrm>
        </p:spPr>
        <p:txBody>
          <a:bodyPr/>
          <a:lstStyle/>
          <a:p>
            <a:pPr lvl="0"/>
            <a:r>
              <a:rPr lang="cs-CZ" sz="4000" dirty="0"/>
              <a:t>v míse připravíme </a:t>
            </a:r>
            <a:r>
              <a:rPr lang="cs-CZ" sz="4000" dirty="0" smtClean="0"/>
              <a:t>dressing </a:t>
            </a:r>
            <a:r>
              <a:rPr lang="cs-CZ" sz="4000" dirty="0"/>
              <a:t>a potom vložíme základní </a:t>
            </a:r>
            <a:r>
              <a:rPr lang="cs-CZ" sz="4000" dirty="0" smtClean="0"/>
              <a:t>suroviny</a:t>
            </a:r>
          </a:p>
          <a:p>
            <a:pPr lvl="0"/>
            <a:endParaRPr lang="cs-CZ" sz="4000" dirty="0" smtClean="0"/>
          </a:p>
          <a:p>
            <a:pPr lvl="0"/>
            <a:endParaRPr lang="cs-CZ" sz="4000" dirty="0"/>
          </a:p>
          <a:p>
            <a:pPr lvl="0"/>
            <a:r>
              <a:rPr lang="cs-CZ" sz="4000" dirty="0"/>
              <a:t>do mísy vložíme suroviny a přidáme </a:t>
            </a:r>
            <a:r>
              <a:rPr lang="cs-CZ" sz="4000" dirty="0" smtClean="0"/>
              <a:t>dressing </a:t>
            </a:r>
            <a:r>
              <a:rPr lang="cs-CZ" sz="4000" dirty="0"/>
              <a:t>připravený v kuchyni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Příprava </a:t>
            </a:r>
            <a:r>
              <a:rPr lang="cs-CZ" dirty="0" smtClean="0"/>
              <a:t>dressingu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8100392" cy="5410200"/>
          </a:xfrm>
        </p:spPr>
        <p:txBody>
          <a:bodyPr>
            <a:noAutofit/>
          </a:bodyPr>
          <a:lstStyle/>
          <a:p>
            <a:pPr lvl="0"/>
            <a:r>
              <a:rPr lang="cs-CZ" sz="3600" dirty="0"/>
              <a:t>Francouzský </a:t>
            </a:r>
            <a:r>
              <a:rPr lang="cs-CZ" sz="3600" dirty="0" smtClean="0"/>
              <a:t>dressing </a:t>
            </a:r>
            <a:r>
              <a:rPr lang="cs-CZ" sz="3600" dirty="0"/>
              <a:t>– malá dávka octa, hořčice, soli a pepře. Směs promícháme a dolíváme pomalu olejem (poměr základní surovinou a olejem je 1:4</a:t>
            </a:r>
            <a:r>
              <a:rPr lang="cs-CZ" sz="3600" dirty="0" smtClean="0"/>
              <a:t>)</a:t>
            </a:r>
          </a:p>
          <a:p>
            <a:pPr lvl="0"/>
            <a:r>
              <a:rPr lang="cs-CZ" sz="3600" dirty="0" smtClean="0"/>
              <a:t>Citronový- </a:t>
            </a:r>
            <a:r>
              <a:rPr lang="cs-CZ" sz="3600" dirty="0"/>
              <a:t>do francouzského </a:t>
            </a:r>
            <a:r>
              <a:rPr lang="cs-CZ" sz="3600" dirty="0" smtClean="0"/>
              <a:t>dressingu </a:t>
            </a:r>
            <a:r>
              <a:rPr lang="cs-CZ" sz="3600" dirty="0"/>
              <a:t>vkládáme místo octa kávovou lžičku čerstvé citronové </a:t>
            </a:r>
            <a:r>
              <a:rPr lang="cs-CZ" sz="3600" dirty="0" smtClean="0"/>
              <a:t>šťávy</a:t>
            </a:r>
            <a:endParaRPr lang="cs-CZ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Míchání salátu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8172400" cy="5581600"/>
          </a:xfrm>
        </p:spPr>
        <p:txBody>
          <a:bodyPr>
            <a:normAutofit/>
          </a:bodyPr>
          <a:lstStyle/>
          <a:p>
            <a:r>
              <a:rPr lang="cs-CZ" sz="3600" b="1" dirty="0"/>
              <a:t>Příprava </a:t>
            </a:r>
            <a:r>
              <a:rPr lang="cs-CZ" sz="3600" b="1" dirty="0" smtClean="0"/>
              <a:t>dressingu</a:t>
            </a:r>
            <a:r>
              <a:rPr lang="cs-CZ" sz="3600" dirty="0" smtClean="0"/>
              <a:t> </a:t>
            </a:r>
            <a:r>
              <a:rPr lang="cs-CZ" sz="3600" dirty="0"/>
              <a:t>–pomocí překládacího příboru – vidličku držíme dole, lžičku nahoře, případně lžičku v pravé, vidličku v levé </a:t>
            </a:r>
            <a:r>
              <a:rPr lang="cs-CZ" sz="3600" dirty="0" smtClean="0"/>
              <a:t>ruce</a:t>
            </a:r>
          </a:p>
          <a:p>
            <a:r>
              <a:rPr lang="cs-CZ" sz="3600" dirty="0" smtClean="0"/>
              <a:t>Olej</a:t>
            </a:r>
            <a:r>
              <a:rPr lang="cs-CZ" sz="3600" dirty="0"/>
              <a:t>,  </a:t>
            </a:r>
            <a:r>
              <a:rPr lang="cs-CZ" sz="3600" dirty="0" smtClean="0"/>
              <a:t>hořčici a smícháme důkladně salátovým příborem</a:t>
            </a:r>
          </a:p>
          <a:p>
            <a:r>
              <a:rPr lang="cs-CZ" sz="3600" dirty="0" smtClean="0"/>
              <a:t>Přidáme ocet</a:t>
            </a:r>
            <a:r>
              <a:rPr lang="cs-CZ" sz="3600" dirty="0"/>
              <a:t>, </a:t>
            </a:r>
            <a:r>
              <a:rPr lang="cs-CZ" sz="3600" dirty="0" smtClean="0"/>
              <a:t>který lijeme </a:t>
            </a:r>
            <a:r>
              <a:rPr lang="cs-CZ" sz="3600" dirty="0"/>
              <a:t>přes překládací příbor na </a:t>
            </a:r>
            <a:r>
              <a:rPr lang="cs-CZ" sz="3600" dirty="0" smtClean="0"/>
              <a:t>lžičku, opět smícháme</a:t>
            </a:r>
            <a:endParaRPr lang="cs-CZ" sz="3600" dirty="0"/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33862368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Míchání salátu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124744"/>
            <a:ext cx="8172400" cy="619268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Suroviny vkládáme od nejtvrdší </a:t>
            </a:r>
            <a:r>
              <a:rPr lang="cs-CZ" dirty="0" smtClean="0"/>
              <a:t>konzistence pomocí překládacího příboru</a:t>
            </a:r>
          </a:p>
          <a:p>
            <a:r>
              <a:rPr lang="cs-CZ" dirty="0" smtClean="0"/>
              <a:t>Použitý překládací příbor odkládá na </a:t>
            </a:r>
            <a:r>
              <a:rPr lang="cs-CZ" dirty="0"/>
              <a:t>dezertní </a:t>
            </a:r>
            <a:r>
              <a:rPr lang="cs-CZ" dirty="0" smtClean="0"/>
              <a:t>talíř</a:t>
            </a:r>
          </a:p>
          <a:p>
            <a:r>
              <a:rPr lang="cs-CZ" dirty="0" smtClean="0"/>
              <a:t>Směs </a:t>
            </a:r>
            <a:r>
              <a:rPr lang="cs-CZ" dirty="0"/>
              <a:t>promícháme salátovým příborem </a:t>
            </a:r>
            <a:r>
              <a:rPr lang="cs-CZ" dirty="0" smtClean="0"/>
              <a:t>         a </a:t>
            </a:r>
            <a:r>
              <a:rPr lang="cs-CZ" dirty="0"/>
              <a:t>překládáme na dezertní </a:t>
            </a:r>
            <a:r>
              <a:rPr lang="cs-CZ" dirty="0" smtClean="0"/>
              <a:t>talíř.</a:t>
            </a:r>
          </a:p>
          <a:p>
            <a:r>
              <a:rPr lang="cs-CZ" dirty="0" smtClean="0"/>
              <a:t>Pokud </a:t>
            </a:r>
            <a:r>
              <a:rPr lang="cs-CZ" dirty="0"/>
              <a:t>si host přeje jiné dochucení salátu, než je nabízeno, podá namíchaný salát k degustaci a pak přidá další ingredience </a:t>
            </a:r>
            <a:r>
              <a:rPr lang="cs-CZ" dirty="0" smtClean="0"/>
              <a:t>na </a:t>
            </a:r>
            <a:r>
              <a:rPr lang="cs-CZ" dirty="0"/>
              <a:t>přání </a:t>
            </a:r>
            <a:r>
              <a:rPr lang="cs-CZ" dirty="0" smtClean="0"/>
              <a:t>hosta</a:t>
            </a:r>
          </a:p>
          <a:p>
            <a:r>
              <a:rPr lang="cs-CZ" dirty="0" smtClean="0"/>
              <a:t>Můžeme </a:t>
            </a:r>
            <a:r>
              <a:rPr lang="cs-CZ" dirty="0"/>
              <a:t>dozdobit </a:t>
            </a:r>
            <a:r>
              <a:rPr lang="cs-CZ" dirty="0" smtClean="0"/>
              <a:t>základní surovinou                     a </a:t>
            </a:r>
            <a:r>
              <a:rPr lang="cs-CZ" dirty="0"/>
              <a:t>servírujeme s vhodnou přílohou - </a:t>
            </a:r>
            <a:r>
              <a:rPr lang="cs-CZ" dirty="0" smtClean="0"/>
              <a:t>pečivo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15006330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Servis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5410200"/>
          </a:xfrm>
        </p:spPr>
        <p:txBody>
          <a:bodyPr/>
          <a:lstStyle/>
          <a:p>
            <a:r>
              <a:rPr lang="cs-CZ" dirty="0" smtClean="0"/>
              <a:t>provádí se z </a:t>
            </a:r>
            <a:r>
              <a:rPr lang="cs-CZ" dirty="0"/>
              <a:t>pravé </a:t>
            </a:r>
            <a:r>
              <a:rPr lang="cs-CZ" dirty="0" smtClean="0"/>
              <a:t>strany</a:t>
            </a:r>
          </a:p>
          <a:p>
            <a:r>
              <a:rPr lang="cs-CZ" dirty="0" smtClean="0"/>
              <a:t>k</a:t>
            </a:r>
            <a:r>
              <a:rPr lang="cs-CZ" dirty="0"/>
              <a:t> salátu </a:t>
            </a:r>
            <a:r>
              <a:rPr lang="cs-CZ" dirty="0" smtClean="0"/>
              <a:t>servírovaném na dezertním talíři zakládáme dezertní příbor</a:t>
            </a:r>
          </a:p>
          <a:p>
            <a:endParaRPr lang="cs-CZ" dirty="0" smtClean="0"/>
          </a:p>
          <a:p>
            <a:r>
              <a:rPr lang="cs-CZ" dirty="0" smtClean="0"/>
              <a:t>předkrmové </a:t>
            </a:r>
            <a:r>
              <a:rPr lang="cs-CZ" dirty="0"/>
              <a:t>saláty a koktejly se připravují v různých variacích z masa drůbežího, ryb, zeleniny, ovoce a dochucovacích </a:t>
            </a:r>
            <a:r>
              <a:rPr lang="cs-CZ" dirty="0" smtClean="0"/>
              <a:t>                 a </a:t>
            </a:r>
            <a:r>
              <a:rPr lang="cs-CZ" dirty="0"/>
              <a:t>zjemňovacích prostředků - kečup, worcester, šlehačka, jogurt, majonéza</a:t>
            </a:r>
          </a:p>
        </p:txBody>
      </p:sp>
    </p:spTree>
    <p:extLst>
      <p:ext uri="{BB962C8B-B14F-4D97-AF65-F5344CB8AC3E}">
        <p14:creationId xmlns:p14="http://schemas.microsoft.com/office/powerpoint/2010/main" xmlns="" val="161938340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Překládání pečiva</a:t>
            </a:r>
            <a:endParaRPr lang="cs-CZ" dirty="0"/>
          </a:p>
        </p:txBody>
      </p:sp>
      <p:pic>
        <p:nvPicPr>
          <p:cNvPr id="25602" name="Picture 2" descr="C:\Users\Intel\Desktop\IMG_01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72816"/>
            <a:ext cx="4551962" cy="403244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Jaké </a:t>
            </a:r>
            <a:r>
              <a:rPr lang="cs-CZ" dirty="0" smtClean="0"/>
              <a:t>znáš způsoby </a:t>
            </a:r>
            <a:r>
              <a:rPr lang="cs-CZ" dirty="0" smtClean="0"/>
              <a:t>míchání </a:t>
            </a:r>
            <a:r>
              <a:rPr lang="cs-CZ" dirty="0" smtClean="0"/>
              <a:t>salátu před hostem?</a:t>
            </a:r>
          </a:p>
          <a:p>
            <a:r>
              <a:rPr lang="cs-CZ" dirty="0" smtClean="0"/>
              <a:t>2. Popiš přípravu pracoviště</a:t>
            </a:r>
          </a:p>
          <a:p>
            <a:r>
              <a:rPr lang="cs-CZ" dirty="0" smtClean="0"/>
              <a:t>3. Popiš postup míchání salátu</a:t>
            </a:r>
            <a:endParaRPr lang="cs-CZ" dirty="0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ČERNÝ, J. SRKALA, A. </a:t>
            </a:r>
            <a:r>
              <a:rPr lang="cs-CZ" sz="2000" i="1" dirty="0" smtClean="0"/>
              <a:t>Moderní obsluha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Merkur, 1993. ISBN 80-70-32-961-0 </a:t>
            </a:r>
          </a:p>
          <a:p>
            <a:r>
              <a:rPr lang="cs-CZ" sz="2000" dirty="0" smtClean="0"/>
              <a:t>SRKALA,  A. ČERNÝ, J. </a:t>
            </a:r>
            <a:r>
              <a:rPr lang="cs-CZ" sz="2000" i="1" dirty="0" smtClean="0"/>
              <a:t>Práce číšníka u stolu hosta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Merkur, 1982. ISBN 51-349-82</a:t>
            </a:r>
          </a:p>
          <a:p>
            <a:r>
              <a:rPr lang="cs-CZ" sz="2000" dirty="0" smtClean="0"/>
              <a:t>SALAČ, G. </a:t>
            </a:r>
            <a:r>
              <a:rPr lang="cs-CZ" sz="2000" i="1" dirty="0" smtClean="0"/>
              <a:t>Stolničení.</a:t>
            </a:r>
            <a:r>
              <a:rPr lang="cs-CZ" sz="2000" dirty="0" smtClean="0"/>
              <a:t>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Fortuna, 1996. ISBN </a:t>
            </a:r>
            <a:r>
              <a:rPr lang="cs-CZ" sz="2000" dirty="0" smtClean="0"/>
              <a:t>80-7168-333-7</a:t>
            </a:r>
          </a:p>
          <a:p>
            <a:r>
              <a:rPr lang="cs-CZ" sz="2000" dirty="0" smtClean="0"/>
              <a:t>Fotografie – </a:t>
            </a:r>
            <a:r>
              <a:rPr lang="cs-CZ" sz="2000" smtClean="0"/>
              <a:t>archiv autora</a:t>
            </a:r>
            <a:endParaRPr lang="cs-CZ" sz="20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183</TotalTime>
  <Words>432</Words>
  <Application>Microsoft Office PowerPoint</Application>
  <PresentationFormat>Předvádění na obrazovce (4:3)</PresentationFormat>
  <Paragraphs>92</Paragraphs>
  <Slides>17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Slunovrat</vt:lpstr>
      <vt:lpstr>Dokument</vt:lpstr>
      <vt:lpstr>Složitá obsluha míchání předkrmového salátu</vt:lpstr>
      <vt:lpstr>Míchání předkrmového salátu</vt:lpstr>
      <vt:lpstr>Dochucování</vt:lpstr>
      <vt:lpstr>Míchání předkrmového salátu před hostem</vt:lpstr>
      <vt:lpstr>Příprava pracoviště – příprava jídelního stolu</vt:lpstr>
      <vt:lpstr>Jídelní stůl</vt:lpstr>
      <vt:lpstr>Příprava keridonu</vt:lpstr>
      <vt:lpstr>Příprava keridonu</vt:lpstr>
      <vt:lpstr>Keridon</vt:lpstr>
      <vt:lpstr>2 způsoby:</vt:lpstr>
      <vt:lpstr>Příprava dressingu</vt:lpstr>
      <vt:lpstr>Míchání salátu</vt:lpstr>
      <vt:lpstr>Míchání salátu</vt:lpstr>
      <vt:lpstr>Servis </vt:lpstr>
      <vt:lpstr>Překládání pečiva</vt:lpstr>
      <vt:lpstr>Kontrolní otázky: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Intel</dc:creator>
  <cp:lastModifiedBy>Dum</cp:lastModifiedBy>
  <cp:revision>35</cp:revision>
  <dcterms:created xsi:type="dcterms:W3CDTF">2013-02-17T14:08:45Z</dcterms:created>
  <dcterms:modified xsi:type="dcterms:W3CDTF">2014-06-14T19:04:18Z</dcterms:modified>
</cp:coreProperties>
</file>