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7" r:id="rId8"/>
    <p:sldId id="269" r:id="rId9"/>
    <p:sldId id="270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264CEE-AF4E-45EB-8190-D0933C95BAFC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36BACC-5454-4B92-A21C-B3E9540C9D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9017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A77FB-684F-47B6-860F-1F45F744B21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078C86-9589-4EBB-A719-FEA2A550F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spressolavazza.cz/Priprava/Cappuccin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1412776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Příprava mléka šlehaným parou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28992758"/>
              </p:ext>
            </p:extLst>
          </p:nvPr>
        </p:nvGraphicFramePr>
        <p:xfrm>
          <a:off x="489145" y="1844825"/>
          <a:ext cx="8403335" cy="40381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39403"/>
                <a:gridCol w="6463932"/>
              </a:tblGrid>
              <a:tr h="2169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TeO.1204.2F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Kavárny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Příprava kávy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444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476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postupem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přípravy  mléka pro přípravu káv, pro jejichž přípravu se používá napěněné mléko. Vysvětlení  pojmů a definic.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957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01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Paní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 tryska, konvička na mléko, tuk, bílkoviny</a:t>
                      </a:r>
                      <a:endParaRPr lang="cs-CZ" sz="1000" dirty="0">
                        <a:solidFill>
                          <a:schemeClr val="tx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 1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088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Příprava mléka na cappuccino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Mléko na cappuccino nejlépe </a:t>
            </a:r>
            <a:r>
              <a:rPr lang="cs-CZ" dirty="0"/>
              <a:t>připravíte z dobře vychlazeného plnotučného </a:t>
            </a:r>
            <a:r>
              <a:rPr lang="cs-CZ" dirty="0" smtClean="0"/>
              <a:t>mléka, které ušleháme </a:t>
            </a:r>
            <a:r>
              <a:rPr lang="cs-CZ" dirty="0"/>
              <a:t>v nerezové konvičce parní tryskou na kávovaru. </a:t>
            </a:r>
            <a:endParaRPr lang="cs-CZ" dirty="0" smtClean="0"/>
          </a:p>
          <a:p>
            <a:r>
              <a:rPr lang="cs-CZ" dirty="0" smtClean="0"/>
              <a:t>Pro přípravu mléka je důležitý obsah </a:t>
            </a:r>
            <a:r>
              <a:rPr lang="cs-CZ" dirty="0"/>
              <a:t>bílkovin a </a:t>
            </a:r>
            <a:r>
              <a:rPr lang="cs-CZ" dirty="0" smtClean="0"/>
              <a:t>tuku</a:t>
            </a:r>
            <a:r>
              <a:rPr lang="cs-CZ" dirty="0"/>
              <a:t>. Čím více je v mléku obsaženo těchto dvou </a:t>
            </a:r>
            <a:r>
              <a:rPr lang="cs-CZ" dirty="0" smtClean="0"/>
              <a:t>složek, </a:t>
            </a:r>
            <a:r>
              <a:rPr lang="cs-CZ" dirty="0"/>
              <a:t>tím chutnější je </a:t>
            </a:r>
            <a:r>
              <a:rPr lang="cs-CZ" dirty="0" smtClean="0"/>
              <a:t>mléko. Proto </a:t>
            </a:r>
            <a:r>
              <a:rPr lang="cs-CZ" dirty="0"/>
              <a:t>je nejvhodnější použít plnotučné mléko s obsahem 3,5-3,8% tuku.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Trysku pustíme </a:t>
            </a:r>
            <a:r>
              <a:rPr lang="cs-CZ" dirty="0"/>
              <a:t>relativně naplno a hubičku trysky </a:t>
            </a:r>
            <a:r>
              <a:rPr lang="cs-CZ" dirty="0" smtClean="0"/>
              <a:t>ponoříme </a:t>
            </a:r>
            <a:r>
              <a:rPr lang="cs-CZ" dirty="0"/>
              <a:t>zhruba jeden centimetr pod povrch mléka v </a:t>
            </a:r>
            <a:r>
              <a:rPr lang="cs-CZ" dirty="0" smtClean="0"/>
              <a:t>nerezové konvičce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Při </a:t>
            </a:r>
            <a:r>
              <a:rPr lang="cs-CZ" dirty="0"/>
              <a:t>šlehání byste </a:t>
            </a:r>
            <a:r>
              <a:rPr lang="cs-CZ" dirty="0" smtClean="0"/>
              <a:t>měli </a:t>
            </a:r>
            <a:r>
              <a:rPr lang="cs-CZ" dirty="0" smtClean="0"/>
              <a:t>slyšet </a:t>
            </a:r>
            <a:r>
              <a:rPr lang="cs-CZ" dirty="0"/>
              <a:t>příjemné praskání a </a:t>
            </a:r>
            <a:r>
              <a:rPr lang="cs-CZ" dirty="0" smtClean="0"/>
              <a:t>bublání.</a:t>
            </a:r>
          </a:p>
          <a:p>
            <a:r>
              <a:rPr lang="cs-CZ" dirty="0" smtClean="0"/>
              <a:t>Při šlehání mléka musíme dát pozor, abychom mléko neuvařili.</a:t>
            </a:r>
          </a:p>
          <a:p>
            <a:r>
              <a:rPr lang="cs-CZ" dirty="0" smtClean="0"/>
              <a:t>Dejte </a:t>
            </a:r>
            <a:r>
              <a:rPr lang="cs-CZ" dirty="0"/>
              <a:t>pozor, </a:t>
            </a:r>
            <a:r>
              <a:rPr lang="cs-CZ" dirty="0" smtClean="0"/>
              <a:t>aby jste </a:t>
            </a:r>
            <a:r>
              <a:rPr lang="cs-CZ" dirty="0"/>
              <a:t>mléko neuvařili.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Teplotu mléka v konvičce poznáme  rukou. Ve chvíli, kdy vás začne  </a:t>
            </a:r>
            <a:r>
              <a:rPr lang="cs-CZ" dirty="0" smtClean="0"/>
              <a:t>ruka, </a:t>
            </a:r>
            <a:r>
              <a:rPr lang="cs-CZ" dirty="0" smtClean="0"/>
              <a:t>v které držíte konvičku pálit tak, že už ji  neudržíte, má mléko tu správnou teplotu, tedy 65-70°C.</a:t>
            </a:r>
          </a:p>
          <a:p>
            <a:r>
              <a:rPr lang="cs-CZ" dirty="0" smtClean="0"/>
              <a:t>Pěna </a:t>
            </a:r>
            <a:r>
              <a:rPr lang="cs-CZ" dirty="0"/>
              <a:t>by měla být jemná, krémová a bez </a:t>
            </a:r>
            <a:r>
              <a:rPr lang="cs-CZ" dirty="0" smtClean="0"/>
              <a:t> bublinek.</a:t>
            </a:r>
          </a:p>
          <a:p>
            <a:r>
              <a:rPr lang="cs-CZ" dirty="0" smtClean="0"/>
              <a:t>Zkušení </a:t>
            </a:r>
            <a:r>
              <a:rPr lang="cs-CZ" dirty="0" err="1"/>
              <a:t>baristé</a:t>
            </a:r>
            <a:r>
              <a:rPr lang="cs-CZ" dirty="0"/>
              <a:t> umí při </a:t>
            </a:r>
            <a:r>
              <a:rPr lang="cs-CZ" dirty="0" smtClean="0"/>
              <a:t> nalévání  </a:t>
            </a:r>
            <a:r>
              <a:rPr lang="cs-CZ" dirty="0"/>
              <a:t>mléka do </a:t>
            </a:r>
            <a:r>
              <a:rPr lang="cs-CZ" dirty="0" err="1"/>
              <a:t>espressa</a:t>
            </a:r>
            <a:r>
              <a:rPr lang="cs-CZ" dirty="0"/>
              <a:t> vytvořit na povrchu kávy krásné obrázky.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Inventář pro přípravu mléka</a:t>
            </a:r>
            <a:endParaRPr lang="cs-CZ" dirty="0"/>
          </a:p>
        </p:txBody>
      </p:sp>
      <p:pic>
        <p:nvPicPr>
          <p:cNvPr id="4" name="Zástupný symbol pro obsah 3" descr="Snímek 0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204864"/>
            <a:ext cx="3953413" cy="3268960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708920"/>
            <a:ext cx="323850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přípravy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Vychlazené mléko naléváme do nerezové konvičky po </a:t>
            </a:r>
            <a:r>
              <a:rPr lang="cs-CZ" dirty="0" smtClean="0"/>
              <a:t>hubičku.</a:t>
            </a:r>
          </a:p>
          <a:p>
            <a:r>
              <a:rPr lang="cs-CZ" dirty="0"/>
              <a:t>Parní trysku ponoříme asi 1 centimetr pod hladinu mléka a pustíme relativně naplno</a:t>
            </a:r>
            <a:r>
              <a:rPr lang="cs-CZ" dirty="0" smtClean="0"/>
              <a:t>.</a:t>
            </a:r>
          </a:p>
          <a:p>
            <a:r>
              <a:rPr lang="cs-CZ" dirty="0"/>
              <a:t>Při šlehání slyšíme ostrý syčivý zvuk.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60497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mléka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Mléko na přípravu kávy by nemělo </a:t>
            </a:r>
            <a:r>
              <a:rPr lang="cs-CZ" dirty="0" smtClean="0"/>
              <a:t>přesáhnout </a:t>
            </a:r>
            <a:r>
              <a:rPr lang="cs-CZ" dirty="0" smtClean="0"/>
              <a:t>65°C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708920"/>
            <a:ext cx="4680520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30315018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Kávy s </a:t>
            </a:r>
            <a:r>
              <a:rPr lang="cs-CZ" dirty="0"/>
              <a:t>n</a:t>
            </a:r>
            <a:r>
              <a:rPr lang="cs-CZ" dirty="0" smtClean="0"/>
              <a:t>ašlehaným mlékem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Cappucino</a:t>
            </a:r>
            <a:r>
              <a:rPr lang="cs-CZ" dirty="0" smtClean="0"/>
              <a:t> - </a:t>
            </a:r>
            <a:r>
              <a:rPr lang="cs-CZ" dirty="0"/>
              <a:t>espressa, mléka a mléčné pěny. </a:t>
            </a:r>
            <a:endParaRPr lang="cs-CZ" dirty="0" smtClean="0"/>
          </a:p>
          <a:p>
            <a:r>
              <a:rPr lang="cs-CZ" dirty="0" err="1"/>
              <a:t>Latte</a:t>
            </a:r>
            <a:r>
              <a:rPr lang="cs-CZ" dirty="0"/>
              <a:t> </a:t>
            </a:r>
            <a:r>
              <a:rPr lang="cs-CZ" dirty="0" err="1" smtClean="0"/>
              <a:t>macchiato</a:t>
            </a:r>
            <a:r>
              <a:rPr lang="cs-CZ" dirty="0" smtClean="0"/>
              <a:t> - téměř 0,3l mléka, </a:t>
            </a:r>
            <a:r>
              <a:rPr lang="cs-CZ" dirty="0"/>
              <a:t>espressa a mléčné </a:t>
            </a:r>
            <a:r>
              <a:rPr lang="cs-CZ" dirty="0" smtClean="0"/>
              <a:t>pěny.</a:t>
            </a:r>
          </a:p>
          <a:p>
            <a:r>
              <a:rPr lang="cs-CZ" dirty="0"/>
              <a:t>Cappuccino con </a:t>
            </a:r>
            <a:r>
              <a:rPr lang="cs-CZ" dirty="0" smtClean="0"/>
              <a:t>Panna - </a:t>
            </a:r>
            <a:r>
              <a:rPr lang="pt-BR" dirty="0"/>
              <a:t>espresso s mléčnou pěnou a </a:t>
            </a:r>
            <a:r>
              <a:rPr lang="pt-BR" dirty="0" smtClean="0"/>
              <a:t>šlehačkou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E</a:t>
            </a:r>
            <a:r>
              <a:rPr lang="cs-CZ" dirty="0" smtClean="0"/>
              <a:t>spresso </a:t>
            </a:r>
            <a:r>
              <a:rPr lang="cs-CZ" dirty="0" err="1" smtClean="0"/>
              <a:t>macchiato</a:t>
            </a:r>
            <a:r>
              <a:rPr lang="cs-CZ" dirty="0" smtClean="0"/>
              <a:t> </a:t>
            </a:r>
            <a:r>
              <a:rPr lang="cs-CZ" b="1" dirty="0" smtClean="0"/>
              <a:t>- </a:t>
            </a:r>
            <a:r>
              <a:rPr lang="pt-BR" dirty="0" smtClean="0"/>
              <a:t>espresso </a:t>
            </a:r>
            <a:r>
              <a:rPr lang="pt-BR" dirty="0"/>
              <a:t>s trochou mléčné </a:t>
            </a:r>
            <a:r>
              <a:rPr lang="pt-BR" dirty="0" smtClean="0"/>
              <a:t>pěny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7152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 inventář potřebuje pro přípravu mléka?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Mléko na cappuccino nejlépe připravíte z ………….. ………….. ……….. </a:t>
            </a:r>
            <a:r>
              <a:rPr lang="cs-CZ" dirty="0"/>
              <a:t>m</a:t>
            </a:r>
            <a:r>
              <a:rPr lang="cs-CZ" dirty="0" smtClean="0"/>
              <a:t>léka.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N</a:t>
            </a:r>
            <a:r>
              <a:rPr lang="cs-CZ" dirty="0" smtClean="0"/>
              <a:t>ejvhodnější je použití ………….. mléka s obsahem ………… tuku.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Jakou má mít mléko správnou teplotu?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Pěna by měla být ……….., ……….. a bez  ………… 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espressolavazza.cz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Priprava</a:t>
            </a:r>
            <a:r>
              <a:rPr lang="cs-CZ" dirty="0" smtClean="0">
                <a:hlinkClick r:id="rId2"/>
              </a:rPr>
              <a:t>/Cappuccino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</TotalTime>
  <Words>247</Words>
  <Application>Microsoft Office PowerPoint</Application>
  <PresentationFormat>Předvádění na obrazovce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Příprava mléka na cappuccino</vt:lpstr>
      <vt:lpstr>Snímek 3</vt:lpstr>
      <vt:lpstr>Snímek 4</vt:lpstr>
      <vt:lpstr>Snímek 5</vt:lpstr>
      <vt:lpstr>Inventář pro přípravu mléka</vt:lpstr>
      <vt:lpstr>Postup přípravy</vt:lpstr>
      <vt:lpstr>Příprava mléka</vt:lpstr>
      <vt:lpstr>Kávy s našlehaným mlékem</vt:lpstr>
      <vt:lpstr>Úlohy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hotelovka</dc:creator>
  <cp:lastModifiedBy>Dum</cp:lastModifiedBy>
  <cp:revision>7</cp:revision>
  <dcterms:created xsi:type="dcterms:W3CDTF">2013-06-12T16:41:00Z</dcterms:created>
  <dcterms:modified xsi:type="dcterms:W3CDTF">2014-06-14T18:45:32Z</dcterms:modified>
</cp:coreProperties>
</file>