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6" r:id="rId3"/>
    <p:sldId id="259" r:id="rId4"/>
    <p:sldId id="265" r:id="rId5"/>
    <p:sldId id="267" r:id="rId6"/>
    <p:sldId id="268" r:id="rId7"/>
    <p:sldId id="269" r:id="rId8"/>
    <p:sldId id="27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4A07FA-4E19-4F8B-BDAE-1EF376CBA5D4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4032A6-48DA-40A0-B8BE-C7AEEFE7F2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10187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9021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FD29E3-3D0E-4585-AF96-627A46904A3E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B5F99-178D-4E6C-9483-0DEBDC1007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FD29E3-3D0E-4585-AF96-627A46904A3E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B5F99-178D-4E6C-9483-0DEBDC1007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FD29E3-3D0E-4585-AF96-627A46904A3E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B5F99-178D-4E6C-9483-0DEBDC1007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FD29E3-3D0E-4585-AF96-627A46904A3E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B5F99-178D-4E6C-9483-0DEBDC1007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FD29E3-3D0E-4585-AF96-627A46904A3E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B5F99-178D-4E6C-9483-0DEBDC1007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FD29E3-3D0E-4585-AF96-627A46904A3E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B5F99-178D-4E6C-9483-0DEBDC1007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FD29E3-3D0E-4585-AF96-627A46904A3E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B5F99-178D-4E6C-9483-0DEBDC1007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FD29E3-3D0E-4585-AF96-627A46904A3E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B5F99-178D-4E6C-9483-0DEBDC1007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FD29E3-3D0E-4585-AF96-627A46904A3E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B5F99-178D-4E6C-9483-0DEBDC1007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FD29E3-3D0E-4585-AF96-627A46904A3E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B5F99-178D-4E6C-9483-0DEBDC1007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FD29E3-3D0E-4585-AF96-627A46904A3E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B5F99-178D-4E6C-9483-0DEBDC1007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FD29E3-3D0E-4585-AF96-627A46904A3E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6B5F99-178D-4E6C-9483-0DEBDC10070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83568" y="1556792"/>
            <a:ext cx="79208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Technika obsluhy – Příprava káv s alkoholem</a:t>
            </a:r>
            <a:endParaRPr lang="cs-CZ" sz="2000" b="1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251914"/>
              </p:ext>
            </p:extLst>
          </p:nvPr>
        </p:nvGraphicFramePr>
        <p:xfrm>
          <a:off x="251520" y="2060848"/>
          <a:ext cx="8654855" cy="367367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97451"/>
                <a:gridCol w="6657404"/>
              </a:tblGrid>
              <a:tr h="26673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Mgr. Ivana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000" baseline="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Hašová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III/2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– inovace a zkvalitnění výuky  prostřednictvím  ICT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1000" dirty="0" err="1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1000" dirty="0" smtClean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TeO.1205.2F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vzdělávání 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Kavárny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Technika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obsluhy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Příprava káv s alkoholem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0052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854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</a:t>
                      </a: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komplexně seznamuje žáky 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postupem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přípravy káv, pro jejichž přípravu je použitý alkohol.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635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8454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latin typeface="Arial CE" pitchFamily="34" charset="-18"/>
                        </a:rPr>
                        <a:t>Vaječný likér,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latin typeface="Arial CE" pitchFamily="34" charset="-18"/>
                        </a:rPr>
                        <a:t> whisky,koňak, gin, espresso</a:t>
                      </a:r>
                      <a:endParaRPr lang="cs-CZ" sz="1000" dirty="0">
                        <a:solidFill>
                          <a:schemeClr val="tx1"/>
                        </a:solidFill>
                        <a:latin typeface="Arial CE" pitchFamily="34" charset="-18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 vytvoření – 1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 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3.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2013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4520" y="260648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5122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Káva s alkoholem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Irská káva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Ve speciálním stojánku rozpustíme třtinový cukr s whisky</a:t>
            </a:r>
          </a:p>
          <a:p>
            <a:r>
              <a:rPr lang="cs-CZ" sz="3200" dirty="0" smtClean="0"/>
              <a:t>Přidáme kávu a mírně našlehanou šlehačku</a:t>
            </a:r>
            <a:endParaRPr lang="cs-CZ" sz="3200" dirty="0"/>
          </a:p>
        </p:txBody>
      </p:sp>
      <p:pic>
        <p:nvPicPr>
          <p:cNvPr id="5" name="Zástupný symbol pro obsah 4" descr="Snímek 120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348706"/>
            <a:ext cx="4038600" cy="3028950"/>
          </a:xfrm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Postup přípravy </a:t>
            </a:r>
            <a:r>
              <a:rPr lang="cs-CZ" smtClean="0"/>
              <a:t>Irské kávy</a:t>
            </a:r>
            <a:endParaRPr lang="cs-CZ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2165846"/>
            <a:ext cx="2376264" cy="26564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2276872"/>
            <a:ext cx="2016224" cy="25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36296" y="2924944"/>
            <a:ext cx="1152127" cy="18434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Kávy s alkoholem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Francouzská káva</a:t>
            </a:r>
          </a:p>
          <a:p>
            <a:r>
              <a:rPr lang="cs-CZ" dirty="0" smtClean="0"/>
              <a:t>Velké espresso, koňak, šlehačka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Alžírská káva</a:t>
            </a:r>
          </a:p>
          <a:p>
            <a:r>
              <a:rPr lang="cs-CZ" dirty="0" smtClean="0"/>
              <a:t>Espresso káva, vaječný likér, šlehačka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Pařížská káva</a:t>
            </a:r>
          </a:p>
          <a:p>
            <a:r>
              <a:rPr lang="cs-CZ" dirty="0" smtClean="0"/>
              <a:t>Velké espresso, čokoládový likér, šlehačka</a:t>
            </a:r>
          </a:p>
          <a:p>
            <a:endParaRPr lang="cs-CZ" dirty="0" smtClean="0"/>
          </a:p>
          <a:p>
            <a:endParaRPr lang="cs-CZ" dirty="0" smtClean="0"/>
          </a:p>
          <a:p>
            <a:pPr>
              <a:buFont typeface="Wingdings" pitchFamily="2" charset="2"/>
              <a:buChar char="q"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Holandská káva</a:t>
            </a:r>
          </a:p>
          <a:p>
            <a:r>
              <a:rPr lang="cs-CZ" dirty="0" smtClean="0"/>
              <a:t>Velké espresso, gin, šlehačka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Ruská káva</a:t>
            </a:r>
          </a:p>
          <a:p>
            <a:r>
              <a:rPr lang="cs-CZ" dirty="0" smtClean="0"/>
              <a:t>Velké espresso, vodka, šlehačka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Italská</a:t>
            </a:r>
          </a:p>
          <a:p>
            <a:r>
              <a:rPr lang="cs-CZ" dirty="0" smtClean="0"/>
              <a:t>Velké espresso, </a:t>
            </a:r>
            <a:r>
              <a:rPr lang="cs-CZ" dirty="0" err="1" smtClean="0"/>
              <a:t>amareto</a:t>
            </a:r>
            <a:r>
              <a:rPr lang="cs-CZ" dirty="0" smtClean="0"/>
              <a:t>, šlehačka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 přípravě Irské kávy zahříváme  ………… s …….</a:t>
            </a:r>
          </a:p>
          <a:p>
            <a:r>
              <a:rPr lang="cs-CZ" dirty="0" smtClean="0"/>
              <a:t>Pro přípravu Alžírské kávy použijeme ……. </a:t>
            </a:r>
            <a:r>
              <a:rPr lang="cs-CZ" dirty="0"/>
              <a:t>l</a:t>
            </a:r>
            <a:r>
              <a:rPr lang="cs-CZ" dirty="0" smtClean="0"/>
              <a:t>ikér.</a:t>
            </a:r>
          </a:p>
          <a:p>
            <a:r>
              <a:rPr lang="cs-CZ" dirty="0" smtClean="0"/>
              <a:t>Holandská káva se připravuje z ………….</a:t>
            </a:r>
          </a:p>
          <a:p>
            <a:r>
              <a:rPr lang="cs-CZ" dirty="0" smtClean="0"/>
              <a:t>Italská káva se připravuje z italského likéru …….</a:t>
            </a:r>
          </a:p>
          <a:p>
            <a:pPr marL="0" indent="0">
              <a:buNone/>
            </a:pPr>
            <a:endParaRPr lang="cs-CZ" dirty="0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Salač, G., </a:t>
            </a:r>
            <a:r>
              <a:rPr lang="cs-CZ" i="1" dirty="0"/>
              <a:t>Stolničení. </a:t>
            </a:r>
            <a:r>
              <a:rPr lang="cs-CZ" dirty="0"/>
              <a:t>Praha: Fortuna. 2010 ISBN:8071687529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223</Words>
  <Application>Microsoft Office PowerPoint</Application>
  <PresentationFormat>Předvádění na obrazovce (4:3)</PresentationFormat>
  <Paragraphs>59</Paragraphs>
  <Slides>8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4" baseType="lpstr">
      <vt:lpstr>Arial</vt:lpstr>
      <vt:lpstr>Arial CE</vt:lpstr>
      <vt:lpstr>Calibri</vt:lpstr>
      <vt:lpstr>Times New Roman</vt:lpstr>
      <vt:lpstr>Wingdings</vt:lpstr>
      <vt:lpstr>Motiv sady Office</vt:lpstr>
      <vt:lpstr>Prezentace aplikace PowerPoint</vt:lpstr>
      <vt:lpstr>Káva s alkoholem</vt:lpstr>
      <vt:lpstr>Irská káva</vt:lpstr>
      <vt:lpstr>Postup přípravy Irské kávy</vt:lpstr>
      <vt:lpstr>Kávy s alkoholem</vt:lpstr>
      <vt:lpstr>Prezentace aplikace PowerPoint</vt:lpstr>
      <vt:lpstr>Úkoly</vt:lpstr>
      <vt:lpstr>Zdroj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hotelovka</dc:creator>
  <cp:lastModifiedBy>Zdeněk Laski</cp:lastModifiedBy>
  <cp:revision>6</cp:revision>
  <dcterms:created xsi:type="dcterms:W3CDTF">2013-03-01T21:16:44Z</dcterms:created>
  <dcterms:modified xsi:type="dcterms:W3CDTF">2014-06-04T17:30:55Z</dcterms:modified>
</cp:coreProperties>
</file>